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0"/>
  </p:notesMasterIdLst>
  <p:handoutMasterIdLst>
    <p:handoutMasterId r:id="rId31"/>
  </p:handoutMasterIdLst>
  <p:sldIdLst>
    <p:sldId id="264" r:id="rId2"/>
    <p:sldId id="327" r:id="rId3"/>
    <p:sldId id="330" r:id="rId4"/>
    <p:sldId id="333" r:id="rId5"/>
    <p:sldId id="334" r:id="rId6"/>
    <p:sldId id="332" r:id="rId7"/>
    <p:sldId id="329" r:id="rId8"/>
    <p:sldId id="324" r:id="rId9"/>
    <p:sldId id="323" r:id="rId10"/>
    <p:sldId id="326" r:id="rId11"/>
    <p:sldId id="273" r:id="rId12"/>
    <p:sldId id="266" r:id="rId13"/>
    <p:sldId id="297" r:id="rId14"/>
    <p:sldId id="331" r:id="rId15"/>
    <p:sldId id="314" r:id="rId16"/>
    <p:sldId id="302" r:id="rId17"/>
    <p:sldId id="315" r:id="rId18"/>
    <p:sldId id="304" r:id="rId19"/>
    <p:sldId id="316" r:id="rId20"/>
    <p:sldId id="306" r:id="rId21"/>
    <p:sldId id="322" r:id="rId22"/>
    <p:sldId id="317" r:id="rId23"/>
    <p:sldId id="308" r:id="rId24"/>
    <p:sldId id="319" r:id="rId25"/>
    <p:sldId id="310" r:id="rId26"/>
    <p:sldId id="311" r:id="rId27"/>
    <p:sldId id="312" r:id="rId28"/>
    <p:sldId id="328" r:id="rId29"/>
  </p:sldIdLst>
  <p:sldSz cx="9144000" cy="6858000" type="screen4x3"/>
  <p:notesSz cx="7023100" cy="93091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9999"/>
    <a:srgbClr val="FF3300"/>
    <a:srgbClr val="FF6633"/>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968" autoAdjust="0"/>
  </p:normalViewPr>
  <p:slideViewPr>
    <p:cSldViewPr>
      <p:cViewPr varScale="1">
        <p:scale>
          <a:sx n="64" d="100"/>
          <a:sy n="64" d="100"/>
        </p:scale>
        <p:origin x="15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16" y="108"/>
      </p:cViewPr>
      <p:guideLst>
        <p:guide orient="horz" pos="2904"/>
        <p:guide pos="2184"/>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83E132-B3F2-4F65-AE76-4FFF0F5675C1}"/>
              </a:ext>
            </a:extLst>
          </p:cNvPr>
          <p:cNvSpPr>
            <a:spLocks noGrp="1" noChangeArrowheads="1"/>
          </p:cNvSpPr>
          <p:nvPr>
            <p:ph type="hdr" sz="quarter"/>
          </p:nvPr>
        </p:nvSpPr>
        <p:spPr bwMode="auto">
          <a:xfrm>
            <a:off x="0" y="0"/>
            <a:ext cx="304366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2484" eaLnBrk="1" hangingPunct="1">
              <a:defRPr kumimoji="1" sz="1200"/>
            </a:lvl1pPr>
          </a:lstStyle>
          <a:p>
            <a:endParaRPr lang="en-US" altLang="en-US"/>
          </a:p>
        </p:txBody>
      </p:sp>
      <p:sp>
        <p:nvSpPr>
          <p:cNvPr id="39939" name="Rectangle 3">
            <a:extLst>
              <a:ext uri="{FF2B5EF4-FFF2-40B4-BE49-F238E27FC236}">
                <a16:creationId xmlns:a16="http://schemas.microsoft.com/office/drawing/2014/main" id="{31AA65E5-EF93-465E-9E3C-67396C2AF306}"/>
              </a:ext>
            </a:extLst>
          </p:cNvPr>
          <p:cNvSpPr>
            <a:spLocks noGrp="1" noChangeArrowheads="1"/>
          </p:cNvSpPr>
          <p:nvPr>
            <p:ph type="dt" sz="quarter" idx="1"/>
          </p:nvPr>
        </p:nvSpPr>
        <p:spPr bwMode="auto">
          <a:xfrm>
            <a:off x="3977827" y="0"/>
            <a:ext cx="304366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2484" eaLnBrk="1" hangingPunct="1">
              <a:defRPr kumimoji="1" sz="1200"/>
            </a:lvl1pPr>
          </a:lstStyle>
          <a:p>
            <a:endParaRPr lang="en-US" altLang="en-US"/>
          </a:p>
        </p:txBody>
      </p:sp>
      <p:sp>
        <p:nvSpPr>
          <p:cNvPr id="39940" name="Rectangle 4">
            <a:extLst>
              <a:ext uri="{FF2B5EF4-FFF2-40B4-BE49-F238E27FC236}">
                <a16:creationId xmlns:a16="http://schemas.microsoft.com/office/drawing/2014/main" id="{F26E0196-C736-4582-8306-709EE16CEFAC}"/>
              </a:ext>
            </a:extLst>
          </p:cNvPr>
          <p:cNvSpPr>
            <a:spLocks noGrp="1" noChangeArrowheads="1"/>
          </p:cNvSpPr>
          <p:nvPr>
            <p:ph type="ftr" sz="quarter" idx="2"/>
          </p:nvPr>
        </p:nvSpPr>
        <p:spPr bwMode="auto">
          <a:xfrm>
            <a:off x="0" y="8842684"/>
            <a:ext cx="304366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2484" eaLnBrk="1" hangingPunct="1">
              <a:defRPr kumimoji="1" sz="1200"/>
            </a:lvl1pPr>
          </a:lstStyle>
          <a:p>
            <a:endParaRPr lang="en-US" altLang="en-US"/>
          </a:p>
        </p:txBody>
      </p:sp>
      <p:sp>
        <p:nvSpPr>
          <p:cNvPr id="39941" name="Rectangle 5">
            <a:extLst>
              <a:ext uri="{FF2B5EF4-FFF2-40B4-BE49-F238E27FC236}">
                <a16:creationId xmlns:a16="http://schemas.microsoft.com/office/drawing/2014/main" id="{D568E4C5-327F-47A3-9126-1B89E7A65042}"/>
              </a:ext>
            </a:extLst>
          </p:cNvPr>
          <p:cNvSpPr>
            <a:spLocks noGrp="1" noChangeArrowheads="1"/>
          </p:cNvSpPr>
          <p:nvPr>
            <p:ph type="sldNum" sz="quarter" idx="3"/>
          </p:nvPr>
        </p:nvSpPr>
        <p:spPr bwMode="auto">
          <a:xfrm>
            <a:off x="3977827" y="8842684"/>
            <a:ext cx="304366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2484" eaLnBrk="1" hangingPunct="1">
              <a:defRPr kumimoji="1" sz="1200">
                <a:latin typeface="Arial Black" panose="020B0A04020102020204" pitchFamily="34" charset="0"/>
              </a:defRPr>
            </a:lvl1pPr>
          </a:lstStyle>
          <a:p>
            <a:fld id="{D9BEC05E-BFAF-4310-AC41-ADBFA8DC75B7}" type="slidenum">
              <a:rPr lang="en-US" altLang="en-US"/>
              <a:pPr/>
              <a:t>‹#›</a:t>
            </a:fld>
            <a:endParaRPr lang="en-US" altLang="en-US"/>
          </a:p>
        </p:txBody>
      </p:sp>
    </p:spTree>
    <p:extLst>
      <p:ext uri="{BB962C8B-B14F-4D97-AF65-F5344CB8AC3E}">
        <p14:creationId xmlns:p14="http://schemas.microsoft.com/office/powerpoint/2010/main" val="42484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48F50D6-C327-4347-8681-2173E16A2174}"/>
              </a:ext>
            </a:extLst>
          </p:cNvPr>
          <p:cNvSpPr>
            <a:spLocks noGrp="1" noChangeArrowheads="1"/>
          </p:cNvSpPr>
          <p:nvPr>
            <p:ph type="hdr" sz="quarter"/>
          </p:nvPr>
        </p:nvSpPr>
        <p:spPr bwMode="auto">
          <a:xfrm>
            <a:off x="0" y="0"/>
            <a:ext cx="304366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ctr" anchorCtr="0" compatLnSpc="1">
            <a:prstTxWarp prst="textNoShape">
              <a:avLst/>
            </a:prstTxWarp>
          </a:bodyPr>
          <a:lstStyle>
            <a:lvl1pPr defTabSz="932484">
              <a:defRPr sz="1200"/>
            </a:lvl1pPr>
          </a:lstStyle>
          <a:p>
            <a:endParaRPr lang="en-US" altLang="en-US"/>
          </a:p>
        </p:txBody>
      </p:sp>
      <p:sp>
        <p:nvSpPr>
          <p:cNvPr id="1027" name="Rectangle 3">
            <a:extLst>
              <a:ext uri="{FF2B5EF4-FFF2-40B4-BE49-F238E27FC236}">
                <a16:creationId xmlns:a16="http://schemas.microsoft.com/office/drawing/2014/main" id="{688B230D-23F2-4C0E-90ED-43216439216B}"/>
              </a:ext>
            </a:extLst>
          </p:cNvPr>
          <p:cNvSpPr>
            <a:spLocks noGrp="1" noChangeArrowheads="1"/>
          </p:cNvSpPr>
          <p:nvPr>
            <p:ph type="dt" idx="1"/>
          </p:nvPr>
        </p:nvSpPr>
        <p:spPr bwMode="auto">
          <a:xfrm>
            <a:off x="3979436" y="0"/>
            <a:ext cx="3043664"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324" tIns="46662" rIns="93324" bIns="46662" numCol="1" anchor="ctr" anchorCtr="0" compatLnSpc="1">
            <a:prstTxWarp prst="textNoShape">
              <a:avLst/>
            </a:prstTxWarp>
          </a:bodyPr>
          <a:lstStyle>
            <a:lvl1pPr algn="r" defTabSz="932484">
              <a:defRPr sz="1200"/>
            </a:lvl1pPr>
          </a:lstStyle>
          <a:p>
            <a:endParaRPr lang="en-US" altLang="en-US"/>
          </a:p>
        </p:txBody>
      </p:sp>
      <p:sp>
        <p:nvSpPr>
          <p:cNvPr id="1028" name="Rectangle 4">
            <a:extLst>
              <a:ext uri="{FF2B5EF4-FFF2-40B4-BE49-F238E27FC236}">
                <a16:creationId xmlns:a16="http://schemas.microsoft.com/office/drawing/2014/main" id="{3AADF973-B4B0-4FB7-A886-0312AAF6A17A}"/>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a:extLst>
              <a:ext uri="{FF2B5EF4-FFF2-40B4-BE49-F238E27FC236}">
                <a16:creationId xmlns:a16="http://schemas.microsoft.com/office/drawing/2014/main" id="{31B228DE-6798-42DD-9EDB-0642D3384920}"/>
              </a:ext>
            </a:extLst>
          </p:cNvPr>
          <p:cNvSpPr>
            <a:spLocks noGrp="1" noChangeArrowheads="1"/>
          </p:cNvSpPr>
          <p:nvPr>
            <p:ph type="body" sz="quarter" idx="3"/>
          </p:nvPr>
        </p:nvSpPr>
        <p:spPr bwMode="auto">
          <a:xfrm>
            <a:off x="935770" y="4422144"/>
            <a:ext cx="5151560" cy="418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56A8154D-1589-4335-9FF4-AE1BF06B9729}"/>
              </a:ext>
            </a:extLst>
          </p:cNvPr>
          <p:cNvSpPr>
            <a:spLocks noGrp="1" noChangeArrowheads="1"/>
          </p:cNvSpPr>
          <p:nvPr>
            <p:ph type="ftr" sz="quarter" idx="4"/>
          </p:nvPr>
        </p:nvSpPr>
        <p:spPr bwMode="auto">
          <a:xfrm>
            <a:off x="0" y="8844287"/>
            <a:ext cx="304366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2484">
              <a:defRPr sz="1200"/>
            </a:lvl1pPr>
          </a:lstStyle>
          <a:p>
            <a:endParaRPr lang="en-US" altLang="en-US"/>
          </a:p>
        </p:txBody>
      </p:sp>
      <p:sp>
        <p:nvSpPr>
          <p:cNvPr id="1031" name="Rectangle 7">
            <a:extLst>
              <a:ext uri="{FF2B5EF4-FFF2-40B4-BE49-F238E27FC236}">
                <a16:creationId xmlns:a16="http://schemas.microsoft.com/office/drawing/2014/main" id="{5E8C972D-7FD8-41FE-9EF7-028C277C5749}"/>
              </a:ext>
            </a:extLst>
          </p:cNvPr>
          <p:cNvSpPr>
            <a:spLocks noGrp="1" noChangeArrowheads="1"/>
          </p:cNvSpPr>
          <p:nvPr>
            <p:ph type="sldNum" sz="quarter" idx="5"/>
          </p:nvPr>
        </p:nvSpPr>
        <p:spPr bwMode="auto">
          <a:xfrm>
            <a:off x="3979436" y="8844287"/>
            <a:ext cx="3043664"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324" tIns="46662" rIns="93324" bIns="46662" numCol="1" anchor="b" anchorCtr="0" compatLnSpc="1">
            <a:prstTxWarp prst="textNoShape">
              <a:avLst/>
            </a:prstTxWarp>
          </a:bodyPr>
          <a:lstStyle>
            <a:lvl1pPr algn="r" defTabSz="932484">
              <a:defRPr sz="1200">
                <a:latin typeface="Arial Black" panose="020B0A04020102020204" pitchFamily="34" charset="0"/>
              </a:defRPr>
            </a:lvl1pPr>
          </a:lstStyle>
          <a:p>
            <a:fld id="{32D83F28-F387-4D2E-B1FE-6B124E408331}" type="slidenum">
              <a:rPr lang="en-US" altLang="en-US"/>
              <a:pPr/>
              <a:t>‹#›</a:t>
            </a:fld>
            <a:endParaRPr lang="en-US" altLang="en-US"/>
          </a:p>
        </p:txBody>
      </p:sp>
    </p:spTree>
    <p:extLst>
      <p:ext uri="{BB962C8B-B14F-4D97-AF65-F5344CB8AC3E}">
        <p14:creationId xmlns:p14="http://schemas.microsoft.com/office/powerpoint/2010/main" val="2957572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B09875-0503-4415-A536-15B8DC27AE28}"/>
              </a:ext>
            </a:extLst>
          </p:cNvPr>
          <p:cNvSpPr>
            <a:spLocks noGrp="1" noChangeArrowheads="1"/>
          </p:cNvSpPr>
          <p:nvPr>
            <p:ph type="sldNum" sz="quarter" idx="5"/>
          </p:nvPr>
        </p:nvSpPr>
        <p:spPr>
          <a:ln/>
        </p:spPr>
        <p:txBody>
          <a:bodyPr/>
          <a:lstStyle/>
          <a:p>
            <a:fld id="{532EB1C4-FCAF-4F8E-A66A-81F1702FD6C2}" type="slidenum">
              <a:rPr lang="en-US" altLang="en-US"/>
              <a:pPr/>
              <a:t>1</a:t>
            </a:fld>
            <a:endParaRPr lang="en-US" altLang="en-US"/>
          </a:p>
        </p:txBody>
      </p:sp>
      <p:sp>
        <p:nvSpPr>
          <p:cNvPr id="38914" name="Rectangle 2">
            <a:extLst>
              <a:ext uri="{FF2B5EF4-FFF2-40B4-BE49-F238E27FC236}">
                <a16:creationId xmlns:a16="http://schemas.microsoft.com/office/drawing/2014/main" id="{9270ED48-B7FA-4095-AEF2-04DF8082E5DA}"/>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2447C0EA-8B98-4D6B-A825-6CCB4C11CC6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650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10</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12</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13</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14</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16</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18</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20</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21</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23</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25</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2</a:t>
            </a:fld>
            <a:endParaRPr lang="en-US" altLang="en-US"/>
          </a:p>
        </p:txBody>
      </p:sp>
    </p:spTree>
    <p:extLst>
      <p:ext uri="{BB962C8B-B14F-4D97-AF65-F5344CB8AC3E}">
        <p14:creationId xmlns:p14="http://schemas.microsoft.com/office/powerpoint/2010/main" val="1012326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26</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27</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28</a:t>
            </a:fld>
            <a:endParaRPr lang="en-US" altLang="en-US"/>
          </a:p>
        </p:txBody>
      </p:sp>
    </p:spTree>
    <p:extLst>
      <p:ext uri="{BB962C8B-B14F-4D97-AF65-F5344CB8AC3E}">
        <p14:creationId xmlns:p14="http://schemas.microsoft.com/office/powerpoint/2010/main" val="101232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3</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4</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5</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6</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7</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8</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9</a:t>
            </a:fld>
            <a:endParaRPr lang="en-US" altLang="en-US"/>
          </a:p>
        </p:txBody>
      </p:sp>
    </p:spTree>
    <p:extLst>
      <p:ext uri="{BB962C8B-B14F-4D97-AF65-F5344CB8AC3E}">
        <p14:creationId xmlns:p14="http://schemas.microsoft.com/office/powerpoint/2010/main" val="265719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0128" name="Rectangle 16">
            <a:extLst>
              <a:ext uri="{FF2B5EF4-FFF2-40B4-BE49-F238E27FC236}">
                <a16:creationId xmlns:a16="http://schemas.microsoft.com/office/drawing/2014/main" id="{459BA9EC-3FF7-44EC-9EA0-C147CACE5502}"/>
              </a:ext>
            </a:extLst>
          </p:cNvPr>
          <p:cNvSpPr>
            <a:spLocks noGrp="1" noChangeArrowheads="1"/>
          </p:cNvSpPr>
          <p:nvPr>
            <p:ph type="dt" sz="half" idx="2"/>
          </p:nvPr>
        </p:nvSpPr>
        <p:spPr>
          <a:xfrm>
            <a:off x="457200" y="6248400"/>
            <a:ext cx="2133600" cy="457200"/>
          </a:xfrm>
        </p:spPr>
        <p:txBody>
          <a:bodyPr/>
          <a:lstStyle>
            <a:lvl1pPr>
              <a:defRPr/>
            </a:lvl1pPr>
          </a:lstStyle>
          <a:p>
            <a:endParaRPr lang="en-US" altLang="en-US"/>
          </a:p>
        </p:txBody>
      </p:sp>
      <p:sp>
        <p:nvSpPr>
          <p:cNvPr id="90129" name="Rectangle 17">
            <a:extLst>
              <a:ext uri="{FF2B5EF4-FFF2-40B4-BE49-F238E27FC236}">
                <a16:creationId xmlns:a16="http://schemas.microsoft.com/office/drawing/2014/main" id="{7E2D33F3-893B-49A4-B076-69695C783635}"/>
              </a:ext>
            </a:extLst>
          </p:cNvPr>
          <p:cNvSpPr>
            <a:spLocks noGrp="1" noChangeArrowheads="1"/>
          </p:cNvSpPr>
          <p:nvPr>
            <p:ph type="ftr" sz="quarter" idx="3"/>
          </p:nvPr>
        </p:nvSpPr>
        <p:spPr/>
        <p:txBody>
          <a:bodyPr/>
          <a:lstStyle>
            <a:lvl1pPr>
              <a:defRPr/>
            </a:lvl1pPr>
          </a:lstStyle>
          <a:p>
            <a:endParaRPr lang="en-US" altLang="en-US"/>
          </a:p>
        </p:txBody>
      </p:sp>
      <p:sp>
        <p:nvSpPr>
          <p:cNvPr id="90130" name="Rectangle 18">
            <a:extLst>
              <a:ext uri="{FF2B5EF4-FFF2-40B4-BE49-F238E27FC236}">
                <a16:creationId xmlns:a16="http://schemas.microsoft.com/office/drawing/2014/main" id="{022D4BDE-31EB-4B1F-8D30-024678CD036C}"/>
              </a:ext>
            </a:extLst>
          </p:cNvPr>
          <p:cNvSpPr>
            <a:spLocks noGrp="1" noChangeArrowheads="1"/>
          </p:cNvSpPr>
          <p:nvPr>
            <p:ph type="sldNum" sz="quarter" idx="4"/>
          </p:nvPr>
        </p:nvSpPr>
        <p:spPr/>
        <p:txBody>
          <a:bodyPr/>
          <a:lstStyle>
            <a:lvl1pPr>
              <a:defRPr/>
            </a:lvl1pPr>
          </a:lstStyle>
          <a:p>
            <a:fld id="{2757A297-25DA-4E2C-BAB7-44199D986FBE}" type="slidenum">
              <a:rPr lang="en-US" altLang="en-US" smtClean="0"/>
              <a:pPr/>
              <a:t>‹#›</a:t>
            </a:fld>
            <a:endParaRPr lang="en-US" altLang="en-US" dirty="0"/>
          </a:p>
        </p:txBody>
      </p:sp>
      <p:sp>
        <p:nvSpPr>
          <p:cNvPr id="90131" name="Rectangle 19">
            <a:extLst>
              <a:ext uri="{FF2B5EF4-FFF2-40B4-BE49-F238E27FC236}">
                <a16:creationId xmlns:a16="http://schemas.microsoft.com/office/drawing/2014/main" id="{6F5157CF-E0F7-4CB3-AE59-EE4C24318F42}"/>
              </a:ext>
            </a:extLst>
          </p:cNvPr>
          <p:cNvSpPr>
            <a:spLocks noGrp="1" noChangeArrowheads="1"/>
          </p:cNvSpPr>
          <p:nvPr>
            <p:ph type="ctrTitle"/>
          </p:nvPr>
        </p:nvSpPr>
        <p:spPr>
          <a:xfrm>
            <a:off x="457200" y="1828800"/>
            <a:ext cx="6019800" cy="2209800"/>
          </a:xfrm>
        </p:spPr>
        <p:txBody>
          <a:bodyPr/>
          <a:lstStyle>
            <a:lvl1pPr>
              <a:defRPr>
                <a:solidFill>
                  <a:schemeClr val="accent3"/>
                </a:solidFill>
              </a:defRPr>
            </a:lvl1pPr>
          </a:lstStyle>
          <a:p>
            <a:pPr lvl="0"/>
            <a:r>
              <a:rPr lang="en-US" altLang="en-US" noProof="0" smtClean="0"/>
              <a:t>Click to edit Master title style</a:t>
            </a:r>
            <a:endParaRPr lang="en-US" altLang="en-US" noProof="0"/>
          </a:p>
        </p:txBody>
      </p:sp>
      <p:sp>
        <p:nvSpPr>
          <p:cNvPr id="90132" name="Rectangle 20">
            <a:extLst>
              <a:ext uri="{FF2B5EF4-FFF2-40B4-BE49-F238E27FC236}">
                <a16:creationId xmlns:a16="http://schemas.microsoft.com/office/drawing/2014/main" id="{B7D7F944-7CBF-4764-A0A3-FF71EB19D13E}"/>
              </a:ext>
            </a:extLst>
          </p:cNvPr>
          <p:cNvSpPr>
            <a:spLocks noGrp="1" noChangeArrowheads="1"/>
          </p:cNvSpPr>
          <p:nvPr>
            <p:ph type="subTitle" idx="1"/>
          </p:nvPr>
        </p:nvSpPr>
        <p:spPr>
          <a:xfrm>
            <a:off x="457200" y="4267200"/>
            <a:ext cx="6019800" cy="1752600"/>
          </a:xfrm>
        </p:spPr>
        <p:txBody>
          <a:bodyPr/>
          <a:lstStyle>
            <a:lvl1pPr marL="0" indent="0" algn="l">
              <a:buFont typeface="Wingdings" panose="05000000000000000000" pitchFamily="2" charset="2"/>
              <a:buNone/>
              <a:defRPr>
                <a:solidFill>
                  <a:schemeClr val="accent1"/>
                </a:solidFill>
              </a:defRPr>
            </a:lvl1pPr>
          </a:lstStyle>
          <a:p>
            <a:pPr lvl="0"/>
            <a:r>
              <a:rPr lang="en-US" altLang="en-US" noProof="0" smtClean="0"/>
              <a:t>Click to edit Master subtitle style</a:t>
            </a:r>
            <a:endParaRPr lang="en-US" altLang="en-US" noProof="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C586-A1D5-4C3B-BE26-20761FDC900F}"/>
              </a:ext>
            </a:extLst>
          </p:cNvPr>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0A6B53CA-F53C-40EA-BC17-266A30AEFB8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A387551E-511C-407A-A2F6-B1AE6FDB7B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a:extLst>
              <a:ext uri="{FF2B5EF4-FFF2-40B4-BE49-F238E27FC236}">
                <a16:creationId xmlns:a16="http://schemas.microsoft.com/office/drawing/2014/main" id="{85B3225F-0677-4CF0-A32F-39D0634D40CA}"/>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6E37EF7-3E8A-412A-8BC1-452D31373C0D}"/>
              </a:ext>
            </a:extLst>
          </p:cNvPr>
          <p:cNvSpPr>
            <a:spLocks noGrp="1"/>
          </p:cNvSpPr>
          <p:nvPr>
            <p:ph type="sldNum" sz="quarter" idx="11"/>
          </p:nvPr>
        </p:nvSpPr>
        <p:spPr/>
        <p:txBody>
          <a:bodyPr/>
          <a:lstStyle>
            <a:lvl1pPr>
              <a:defRPr/>
            </a:lvl1pPr>
          </a:lstStyle>
          <a:p>
            <a:fld id="{F5F5CDA0-80DA-48D8-B4CB-109B8CD7869F}" type="slidenum">
              <a:rPr lang="en-US" altLang="en-US"/>
              <a:pPr/>
              <a:t>‹#›</a:t>
            </a:fld>
            <a:endParaRPr lang="en-US" altLang="en-US"/>
          </a:p>
        </p:txBody>
      </p:sp>
      <p:sp>
        <p:nvSpPr>
          <p:cNvPr id="7" name="Date Placeholder 6">
            <a:extLst>
              <a:ext uri="{FF2B5EF4-FFF2-40B4-BE49-F238E27FC236}">
                <a16:creationId xmlns:a16="http://schemas.microsoft.com/office/drawing/2014/main" id="{F8E43ECD-AC47-4E45-A11D-38DE5D1ACCB8}"/>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49059846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DE33-B6DE-4BE3-B28B-95A922CEBD47}"/>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F4F2395D-B9E7-4237-85C2-701B611A6BB0}"/>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a:extLst>
              <a:ext uri="{FF2B5EF4-FFF2-40B4-BE49-F238E27FC236}">
                <a16:creationId xmlns:a16="http://schemas.microsoft.com/office/drawing/2014/main" id="{9A37D1A6-BAEA-4403-A272-792C6740E94C}"/>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5C0ECCB-4264-478A-AF38-F0A46F6E23C0}"/>
              </a:ext>
            </a:extLst>
          </p:cNvPr>
          <p:cNvSpPr>
            <a:spLocks noGrp="1"/>
          </p:cNvSpPr>
          <p:nvPr>
            <p:ph type="sldNum" sz="quarter" idx="11"/>
          </p:nvPr>
        </p:nvSpPr>
        <p:spPr/>
        <p:txBody>
          <a:bodyPr/>
          <a:lstStyle>
            <a:lvl1pPr>
              <a:defRPr/>
            </a:lvl1pPr>
          </a:lstStyle>
          <a:p>
            <a:fld id="{DB245EC0-5CDC-4F83-ABFB-A17F42046F02}" type="slidenum">
              <a:rPr lang="en-US" altLang="en-US"/>
              <a:pPr/>
              <a:t>‹#›</a:t>
            </a:fld>
            <a:endParaRPr lang="en-US" altLang="en-US"/>
          </a:p>
        </p:txBody>
      </p:sp>
      <p:sp>
        <p:nvSpPr>
          <p:cNvPr id="6" name="Date Placeholder 5">
            <a:extLst>
              <a:ext uri="{FF2B5EF4-FFF2-40B4-BE49-F238E27FC236}">
                <a16:creationId xmlns:a16="http://schemas.microsoft.com/office/drawing/2014/main" id="{5FC1C62D-4E58-4618-9563-C4438A59013A}"/>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954486356"/>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58753B-99DA-436C-AB96-DD1961E1A520}"/>
              </a:ext>
            </a:extLst>
          </p:cNvPr>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6BD7D15C-3743-45AE-B863-C9E7FBADA57A}"/>
              </a:ext>
            </a:extLst>
          </p:cNvPr>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a:extLst>
              <a:ext uri="{FF2B5EF4-FFF2-40B4-BE49-F238E27FC236}">
                <a16:creationId xmlns:a16="http://schemas.microsoft.com/office/drawing/2014/main" id="{D6D8A774-C331-4742-8FB2-F66D4B2850EA}"/>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DDEF4D4-A463-46E2-AF2E-EF1E07D47961}"/>
              </a:ext>
            </a:extLst>
          </p:cNvPr>
          <p:cNvSpPr>
            <a:spLocks noGrp="1"/>
          </p:cNvSpPr>
          <p:nvPr>
            <p:ph type="sldNum" sz="quarter" idx="11"/>
          </p:nvPr>
        </p:nvSpPr>
        <p:spPr/>
        <p:txBody>
          <a:bodyPr/>
          <a:lstStyle>
            <a:lvl1pPr>
              <a:defRPr/>
            </a:lvl1pPr>
          </a:lstStyle>
          <a:p>
            <a:fld id="{A0F1A974-5EB8-46E3-AD55-FFDCE36963EC}" type="slidenum">
              <a:rPr lang="en-US" altLang="en-US"/>
              <a:pPr/>
              <a:t>‹#›</a:t>
            </a:fld>
            <a:endParaRPr lang="en-US" altLang="en-US"/>
          </a:p>
        </p:txBody>
      </p:sp>
      <p:sp>
        <p:nvSpPr>
          <p:cNvPr id="6" name="Date Placeholder 5">
            <a:extLst>
              <a:ext uri="{FF2B5EF4-FFF2-40B4-BE49-F238E27FC236}">
                <a16:creationId xmlns:a16="http://schemas.microsoft.com/office/drawing/2014/main" id="{83D27681-BAF2-4B60-9F0F-72D33278FF51}"/>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73045325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E96C-F6DF-4731-88DC-6E6C4E58B4F1}"/>
              </a:ext>
            </a:extLst>
          </p:cNvPr>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507FAEA6-2592-4044-A21C-EE5B246ACE98}"/>
              </a:ext>
            </a:extLst>
          </p:cNvPr>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a:extLst>
              <a:ext uri="{FF2B5EF4-FFF2-40B4-BE49-F238E27FC236}">
                <a16:creationId xmlns:a16="http://schemas.microsoft.com/office/drawing/2014/main" id="{49969040-9B7C-4B71-A5BF-18124F9308F0}"/>
              </a:ext>
            </a:extLst>
          </p:cNvPr>
          <p:cNvSpPr>
            <a:spLocks noGrp="1"/>
          </p:cNvSpPr>
          <p:nvPr>
            <p:ph type="clipArt" sz="half" idx="2"/>
          </p:nvPr>
        </p:nvSpPr>
        <p:spPr>
          <a:xfrm>
            <a:off x="4648200" y="1981200"/>
            <a:ext cx="4038600" cy="3886200"/>
          </a:xfrm>
        </p:spPr>
        <p:txBody>
          <a:bodyPr/>
          <a:lstStyle/>
          <a:p>
            <a:r>
              <a:rPr lang="en-US" smtClean="0"/>
              <a:t>Click icon to add clip art</a:t>
            </a:r>
            <a:endParaRPr lang="en-US"/>
          </a:p>
        </p:txBody>
      </p:sp>
      <p:sp>
        <p:nvSpPr>
          <p:cNvPr id="5" name="Footer Placeholder 4">
            <a:extLst>
              <a:ext uri="{FF2B5EF4-FFF2-40B4-BE49-F238E27FC236}">
                <a16:creationId xmlns:a16="http://schemas.microsoft.com/office/drawing/2014/main" id="{F3D2A335-7058-4941-8FB9-28C6321934C3}"/>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8EFFA89-884B-44D0-B1BC-036AB698C253}"/>
              </a:ext>
            </a:extLst>
          </p:cNvPr>
          <p:cNvSpPr>
            <a:spLocks noGrp="1"/>
          </p:cNvSpPr>
          <p:nvPr>
            <p:ph type="sldNum" sz="quarter" idx="11"/>
          </p:nvPr>
        </p:nvSpPr>
        <p:spPr>
          <a:xfrm>
            <a:off x="6553200" y="6248400"/>
            <a:ext cx="2133600" cy="457200"/>
          </a:xfrm>
        </p:spPr>
        <p:txBody>
          <a:bodyPr/>
          <a:lstStyle>
            <a:lvl1pPr>
              <a:defRPr/>
            </a:lvl1pPr>
          </a:lstStyle>
          <a:p>
            <a:fld id="{D1FA0DF1-69A4-49BC-8004-2A306D22542E}" type="slidenum">
              <a:rPr lang="en-US" altLang="en-US"/>
              <a:pPr/>
              <a:t>‹#›</a:t>
            </a:fld>
            <a:endParaRPr lang="en-US" altLang="en-US"/>
          </a:p>
        </p:txBody>
      </p:sp>
      <p:sp>
        <p:nvSpPr>
          <p:cNvPr id="7" name="Date Placeholder 6">
            <a:extLst>
              <a:ext uri="{FF2B5EF4-FFF2-40B4-BE49-F238E27FC236}">
                <a16:creationId xmlns:a16="http://schemas.microsoft.com/office/drawing/2014/main" id="{81605A53-3FE8-4110-9E5C-611387E1C91B}"/>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65663307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CDA6-23F8-42FE-B4F6-FB24C9832696}"/>
              </a:ext>
            </a:extLst>
          </p:cNvPr>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Online Image Placeholder 2">
            <a:extLst>
              <a:ext uri="{FF2B5EF4-FFF2-40B4-BE49-F238E27FC236}">
                <a16:creationId xmlns:a16="http://schemas.microsoft.com/office/drawing/2014/main" id="{F53EB612-0C5F-48CD-8BC9-5F4539A5EB53}"/>
              </a:ext>
            </a:extLst>
          </p:cNvPr>
          <p:cNvSpPr>
            <a:spLocks noGrp="1"/>
          </p:cNvSpPr>
          <p:nvPr>
            <p:ph type="clipArt" sz="half" idx="1"/>
          </p:nvPr>
        </p:nvSpPr>
        <p:spPr>
          <a:xfrm>
            <a:off x="457200" y="1981200"/>
            <a:ext cx="4038600" cy="3886200"/>
          </a:xfrm>
        </p:spPr>
        <p:txBody>
          <a:bodyPr/>
          <a:lstStyle/>
          <a:p>
            <a:r>
              <a:rPr lang="en-US" smtClean="0"/>
              <a:t>Click icon to add clip art</a:t>
            </a:r>
            <a:endParaRPr lang="en-US"/>
          </a:p>
        </p:txBody>
      </p:sp>
      <p:sp>
        <p:nvSpPr>
          <p:cNvPr id="4" name="Text Placeholder 3">
            <a:extLst>
              <a:ext uri="{FF2B5EF4-FFF2-40B4-BE49-F238E27FC236}">
                <a16:creationId xmlns:a16="http://schemas.microsoft.com/office/drawing/2014/main" id="{137F0E4D-E31D-4D62-B25E-C460B239F07D}"/>
              </a:ext>
            </a:extLst>
          </p:cNvPr>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a:extLst>
              <a:ext uri="{FF2B5EF4-FFF2-40B4-BE49-F238E27FC236}">
                <a16:creationId xmlns:a16="http://schemas.microsoft.com/office/drawing/2014/main" id="{B360BDE4-4831-4AFD-8D57-E83EF055AEF3}"/>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CFF4072-9C78-4530-9205-4BA8B3FDD5E9}"/>
              </a:ext>
            </a:extLst>
          </p:cNvPr>
          <p:cNvSpPr>
            <a:spLocks noGrp="1"/>
          </p:cNvSpPr>
          <p:nvPr>
            <p:ph type="sldNum" sz="quarter" idx="11"/>
          </p:nvPr>
        </p:nvSpPr>
        <p:spPr>
          <a:xfrm>
            <a:off x="6553200" y="6248400"/>
            <a:ext cx="2133600" cy="457200"/>
          </a:xfrm>
        </p:spPr>
        <p:txBody>
          <a:bodyPr/>
          <a:lstStyle>
            <a:lvl1pPr>
              <a:defRPr/>
            </a:lvl1pPr>
          </a:lstStyle>
          <a:p>
            <a:fld id="{B7E8BFF1-E06B-44F8-B74E-0941AEA927AF}" type="slidenum">
              <a:rPr lang="en-US" altLang="en-US"/>
              <a:pPr/>
              <a:t>‹#›</a:t>
            </a:fld>
            <a:endParaRPr lang="en-US" altLang="en-US"/>
          </a:p>
        </p:txBody>
      </p:sp>
      <p:sp>
        <p:nvSpPr>
          <p:cNvPr id="7" name="Date Placeholder 6">
            <a:extLst>
              <a:ext uri="{FF2B5EF4-FFF2-40B4-BE49-F238E27FC236}">
                <a16:creationId xmlns:a16="http://schemas.microsoft.com/office/drawing/2014/main" id="{7E7FF144-7403-436C-82A1-4CB946997DD6}"/>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234930840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AB14-A4E4-4290-9684-FED1A4A4A285}"/>
              </a:ext>
            </a:extLst>
          </p:cNvPr>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E5F094F-43E4-4630-9477-B970A23BE444}"/>
              </a:ext>
            </a:extLst>
          </p:cNvPr>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822F5E28-B3D9-4A44-A4EB-D811DCAFFC5C}"/>
              </a:ext>
            </a:extLst>
          </p:cNvPr>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a:extLst>
              <a:ext uri="{FF2B5EF4-FFF2-40B4-BE49-F238E27FC236}">
                <a16:creationId xmlns:a16="http://schemas.microsoft.com/office/drawing/2014/main" id="{A87A427F-8CCD-47E5-8EF6-52D45119235F}"/>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9DD0C6-B2C8-446A-9A34-4B31E2497D41}"/>
              </a:ext>
            </a:extLst>
          </p:cNvPr>
          <p:cNvSpPr>
            <a:spLocks noGrp="1"/>
          </p:cNvSpPr>
          <p:nvPr>
            <p:ph type="sldNum" sz="quarter" idx="11"/>
          </p:nvPr>
        </p:nvSpPr>
        <p:spPr>
          <a:xfrm>
            <a:off x="6553200" y="6248400"/>
            <a:ext cx="2133600" cy="457200"/>
          </a:xfrm>
        </p:spPr>
        <p:txBody>
          <a:bodyPr/>
          <a:lstStyle>
            <a:lvl1pPr>
              <a:defRPr/>
            </a:lvl1pPr>
          </a:lstStyle>
          <a:p>
            <a:fld id="{30A26CE2-9548-48BB-BFD6-B9FA4A2E6551}" type="slidenum">
              <a:rPr lang="en-US" altLang="en-US"/>
              <a:pPr/>
              <a:t>‹#›</a:t>
            </a:fld>
            <a:endParaRPr lang="en-US" altLang="en-US"/>
          </a:p>
        </p:txBody>
      </p:sp>
      <p:sp>
        <p:nvSpPr>
          <p:cNvPr id="7" name="Date Placeholder 6">
            <a:extLst>
              <a:ext uri="{FF2B5EF4-FFF2-40B4-BE49-F238E27FC236}">
                <a16:creationId xmlns:a16="http://schemas.microsoft.com/office/drawing/2014/main" id="{A19D0981-1A60-4AA3-A5EC-C875F6FBF16D}"/>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341876741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7EF5E23-6BB6-4BBF-8E18-E47082EE4168}"/>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19235" y="280386"/>
            <a:ext cx="2457450" cy="4914900"/>
          </a:xfrm>
          <a:prstGeom prst="rect">
            <a:avLst/>
          </a:prstGeom>
        </p:spPr>
      </p:pic>
      <p:sp>
        <p:nvSpPr>
          <p:cNvPr id="2" name="Title 1">
            <a:extLst>
              <a:ext uri="{FF2B5EF4-FFF2-40B4-BE49-F238E27FC236}">
                <a16:creationId xmlns:a16="http://schemas.microsoft.com/office/drawing/2014/main" id="{303B2CF3-F264-4A89-9875-703A9CECD6DB}"/>
              </a:ext>
            </a:extLst>
          </p:cNvPr>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945DC83-8417-4BE3-89D5-729D281B5AF0}"/>
              </a:ext>
            </a:extLst>
          </p:cNvPr>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87B1DCCB-D9A0-4721-831F-292A4BBCDDE1}"/>
              </a:ext>
            </a:extLst>
          </p:cNvPr>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a:extLst>
              <a:ext uri="{FF2B5EF4-FFF2-40B4-BE49-F238E27FC236}">
                <a16:creationId xmlns:a16="http://schemas.microsoft.com/office/drawing/2014/main" id="{7D803563-C664-4027-AE9A-3959C4F07E73}"/>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95A71D2-38A3-4DA6-A99D-CB5C480CCFF6}"/>
              </a:ext>
            </a:extLst>
          </p:cNvPr>
          <p:cNvSpPr>
            <a:spLocks noGrp="1"/>
          </p:cNvSpPr>
          <p:nvPr>
            <p:ph type="sldNum" sz="quarter" idx="11"/>
          </p:nvPr>
        </p:nvSpPr>
        <p:spPr>
          <a:xfrm>
            <a:off x="6553200" y="6248400"/>
            <a:ext cx="2133600" cy="457200"/>
          </a:xfrm>
        </p:spPr>
        <p:txBody>
          <a:bodyPr/>
          <a:lstStyle>
            <a:lvl1pPr>
              <a:defRPr/>
            </a:lvl1pPr>
          </a:lstStyle>
          <a:p>
            <a:fld id="{46577E7E-26B3-4112-A923-A16012F7B175}" type="slidenum">
              <a:rPr lang="en-US" altLang="en-US"/>
              <a:pPr/>
              <a:t>‹#›</a:t>
            </a:fld>
            <a:endParaRPr lang="en-US" altLang="en-US"/>
          </a:p>
        </p:txBody>
      </p:sp>
      <p:sp>
        <p:nvSpPr>
          <p:cNvPr id="7" name="Date Placeholder 6">
            <a:extLst>
              <a:ext uri="{FF2B5EF4-FFF2-40B4-BE49-F238E27FC236}">
                <a16:creationId xmlns:a16="http://schemas.microsoft.com/office/drawing/2014/main" id="{01DAB1E9-425F-471E-94ED-C8D8470AC343}"/>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122302611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621B012-E485-4432-8E92-06B6CD129C06}"/>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D405B098-0BE0-4768-B80D-04A94ADA6875}"/>
              </a:ext>
            </a:extLst>
          </p:cNvPr>
          <p:cNvSpPr>
            <a:spLocks noGrp="1"/>
          </p:cNvSpPr>
          <p:nvPr>
            <p:ph type="title"/>
          </p:nvPr>
        </p:nvSpPr>
        <p:spPr>
          <a:xfrm>
            <a:off x="457200" y="457200"/>
            <a:ext cx="6629400" cy="1371600"/>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249E347F-5AE7-459C-804A-A76B42529301}"/>
              </a:ext>
            </a:extLst>
          </p:cNvPr>
          <p:cNvSpPr>
            <a:spLocks noGrp="1"/>
          </p:cNvSpPr>
          <p:nvPr>
            <p:ph idx="1"/>
          </p:nvPr>
        </p:nvSpPr>
        <p:spPr>
          <a:xfrm>
            <a:off x="457200" y="1981200"/>
            <a:ext cx="8229600" cy="2286000"/>
          </a:xfrm>
        </p:spPr>
        <p:txBody>
          <a:bodyPr/>
          <a:lstStyle>
            <a:lvl1pPr marL="0" indent="0">
              <a:buNone/>
              <a:defRPr>
                <a:solidFill>
                  <a:schemeClr val="accent1"/>
                </a:solidFill>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a:extLst>
              <a:ext uri="{FF2B5EF4-FFF2-40B4-BE49-F238E27FC236}">
                <a16:creationId xmlns:a16="http://schemas.microsoft.com/office/drawing/2014/main" id="{52F76818-4AA3-44E9-9AAD-3077275B3352}"/>
              </a:ext>
            </a:extLst>
          </p:cNvPr>
          <p:cNvSpPr>
            <a:spLocks noGrp="1"/>
          </p:cNvSpPr>
          <p:nvPr>
            <p:ph type="body" sz="quarter" idx="13" hasCustomPrompt="1"/>
          </p:nvPr>
        </p:nvSpPr>
        <p:spPr>
          <a:xfrm>
            <a:off x="457199" y="4813699"/>
            <a:ext cx="3943165" cy="1763915"/>
          </a:xfrm>
        </p:spPr>
        <p:txBody>
          <a:bodyPr/>
          <a:lstStyle>
            <a:lvl1pPr marL="0" indent="0">
              <a:buFont typeface="Arial" panose="020B0604020202020204" pitchFamily="34" charset="0"/>
              <a:buNone/>
              <a:defRPr lang="en-US" sz="1600" b="0" i="0" smtClean="0">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sed</a:t>
            </a:r>
            <a:r>
              <a:rPr lang="en-US" b="0" i="0" dirty="0">
                <a:solidFill>
                  <a:srgbClr val="000000"/>
                </a:solidFill>
                <a:effectLst/>
                <a:latin typeface="Open Sans" panose="020B0606030504020204" pitchFamily="34" charset="0"/>
              </a:rPr>
              <a:t>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 dolore magna </a:t>
            </a:r>
            <a:r>
              <a:rPr lang="en-US" b="0" i="0" dirty="0" err="1">
                <a:solidFill>
                  <a:srgbClr val="000000"/>
                </a:solidFill>
                <a:effectLst/>
                <a:latin typeface="Open Sans" panose="020B0606030504020204" pitchFamily="34" charset="0"/>
              </a:rPr>
              <a:t>aliqua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enim</a:t>
            </a:r>
            <a:r>
              <a:rPr lang="en-US" b="0" i="0" dirty="0">
                <a:solidFill>
                  <a:srgbClr val="000000"/>
                </a:solidFill>
                <a:effectLst/>
                <a:latin typeface="Open Sans" panose="020B0606030504020204" pitchFamily="34" charset="0"/>
              </a:rPr>
              <a:t> ad minim </a:t>
            </a:r>
            <a:r>
              <a:rPr lang="en-US" b="0" i="0" dirty="0" err="1">
                <a:solidFill>
                  <a:srgbClr val="000000"/>
                </a:solidFill>
                <a:effectLst/>
                <a:latin typeface="Open Sans" panose="020B0606030504020204" pitchFamily="34" charset="0"/>
              </a:rPr>
              <a:t>veniam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quis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nostrud</a:t>
            </a:r>
            <a:r>
              <a:rPr lang="en-US" b="0" i="0" dirty="0">
                <a:solidFill>
                  <a:srgbClr val="000000"/>
                </a:solidFill>
                <a:effectLst/>
                <a:latin typeface="Open Sans" panose="020B0606030504020204" pitchFamily="34" charset="0"/>
              </a:rPr>
              <a:t> exercitation </a:t>
            </a:r>
            <a:r>
              <a:rPr lang="en-US" b="0" i="0" dirty="0" err="1">
                <a:solidFill>
                  <a:srgbClr val="000000"/>
                </a:solidFill>
                <a:effectLst/>
                <a:latin typeface="Open Sans" panose="020B0606030504020204" pitchFamily="34" charset="0"/>
              </a:rPr>
              <a:t>ullamco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laboris</a:t>
            </a:r>
            <a:r>
              <a:rPr lang="en-US" b="0" i="0" dirty="0">
                <a:solidFill>
                  <a:srgbClr val="000000"/>
                </a:solidFill>
                <a:effectLst/>
                <a:latin typeface="Open Sans" panose="020B0606030504020204" pitchFamily="34" charset="0"/>
              </a:rPr>
              <a:t> nisi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aliquip</a:t>
            </a:r>
            <a:r>
              <a:rPr lang="en-US" b="0" i="0" dirty="0">
                <a:solidFill>
                  <a:srgbClr val="000000"/>
                </a:solidFill>
                <a:effectLst/>
                <a:latin typeface="Open Sans" panose="020B0606030504020204" pitchFamily="34" charset="0"/>
              </a:rPr>
              <a:t> ex </a:t>
            </a:r>
            <a:r>
              <a:rPr lang="en-US" b="0" i="0" dirty="0" err="1">
                <a:solidFill>
                  <a:srgbClr val="000000"/>
                </a:solidFill>
                <a:effectLst/>
                <a:latin typeface="Open Sans" panose="020B0606030504020204" pitchFamily="34" charset="0"/>
              </a:rPr>
              <a:t>ea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commodo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consequat</a:t>
            </a:r>
            <a:r>
              <a:rPr lang="en-US" b="0" i="0" dirty="0">
                <a:solidFill>
                  <a:srgbClr val="000000"/>
                </a:solidFill>
                <a:effectLst/>
                <a:latin typeface="Open Sans" panose="020B0606030504020204" pitchFamily="34" charset="0"/>
              </a:rPr>
              <a:t>. </a:t>
            </a:r>
            <a:endParaRPr lang="en-US" dirty="0"/>
          </a:p>
        </p:txBody>
      </p:sp>
      <p:sp>
        <p:nvSpPr>
          <p:cNvPr id="15" name="Text Placeholder 14">
            <a:extLst>
              <a:ext uri="{FF2B5EF4-FFF2-40B4-BE49-F238E27FC236}">
                <a16:creationId xmlns:a16="http://schemas.microsoft.com/office/drawing/2014/main" id="{4B0DB3A8-1CB9-4CE2-808B-6818C788C6F3}"/>
              </a:ext>
            </a:extLst>
          </p:cNvPr>
          <p:cNvSpPr>
            <a:spLocks noGrp="1"/>
          </p:cNvSpPr>
          <p:nvPr>
            <p:ph type="body" sz="quarter" idx="14" hasCustomPrompt="1"/>
          </p:nvPr>
        </p:nvSpPr>
        <p:spPr>
          <a:xfrm>
            <a:off x="4743634" y="4819356"/>
            <a:ext cx="3943165" cy="1752600"/>
          </a:xfrm>
        </p:spPr>
        <p:txBody>
          <a:bodyPr/>
          <a:lstStyle>
            <a:lvl1pPr>
              <a:defRPr sz="1600"/>
            </a:lvl1pPr>
          </a:lstStyle>
          <a:p>
            <a:pPr lvl="0"/>
            <a:r>
              <a:rPr lang="en-US" b="0" i="0" dirty="0">
                <a:solidFill>
                  <a:srgbClr val="000000"/>
                </a:solidFill>
                <a:effectLst/>
                <a:latin typeface="Open Sans" panose="020B0606030504020204" pitchFamily="34" charset="0"/>
              </a:rPr>
              <a:t>Duis </a:t>
            </a:r>
            <a:r>
              <a:rPr lang="en-US" b="0" i="0" dirty="0" err="1">
                <a:solidFill>
                  <a:srgbClr val="000000"/>
                </a:solidFill>
                <a:effectLst/>
                <a:latin typeface="Open Sans" panose="020B0606030504020204" pitchFamily="34" charset="0"/>
              </a:rPr>
              <a:t>aute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irure</a:t>
            </a:r>
            <a:r>
              <a:rPr lang="en-US" b="0" i="0" dirty="0">
                <a:solidFill>
                  <a:srgbClr val="000000"/>
                </a:solidFill>
                <a:effectLst/>
                <a:latin typeface="Open Sans" panose="020B0606030504020204" pitchFamily="34" charset="0"/>
              </a:rPr>
              <a:t> dolor in </a:t>
            </a:r>
            <a:r>
              <a:rPr lang="en-US" b="0" i="0" dirty="0" err="1">
                <a:solidFill>
                  <a:srgbClr val="000000"/>
                </a:solidFill>
                <a:effectLst/>
                <a:latin typeface="Open Sans" panose="020B0606030504020204" pitchFamily="34" charset="0"/>
              </a:rPr>
              <a:t>reprehenderit</a:t>
            </a:r>
            <a:r>
              <a:rPr lang="en-US" b="0" i="0" dirty="0">
                <a:solidFill>
                  <a:srgbClr val="000000"/>
                </a:solidFill>
                <a:effectLst/>
                <a:latin typeface="Open Sans" panose="020B0606030504020204" pitchFamily="34" charset="0"/>
              </a:rPr>
              <a:t> in </a:t>
            </a:r>
            <a:r>
              <a:rPr lang="en-US" b="0" i="0" dirty="0" err="1">
                <a:solidFill>
                  <a:srgbClr val="000000"/>
                </a:solidFill>
                <a:effectLst/>
                <a:latin typeface="Open Sans" panose="020B0606030504020204" pitchFamily="34" charset="0"/>
              </a:rPr>
              <a:t>voluptate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velit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esse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cillum</a:t>
            </a:r>
            <a:r>
              <a:rPr lang="en-US" b="0" i="0" dirty="0">
                <a:solidFill>
                  <a:srgbClr val="000000"/>
                </a:solidFill>
                <a:effectLst/>
                <a:latin typeface="Open Sans" panose="020B0606030504020204" pitchFamily="34" charset="0"/>
              </a:rPr>
              <a:t> dolore </a:t>
            </a:r>
            <a:r>
              <a:rPr lang="en-US" b="0" i="0" dirty="0" err="1">
                <a:solidFill>
                  <a:srgbClr val="000000"/>
                </a:solidFill>
                <a:effectLst/>
                <a:latin typeface="Open Sans" panose="020B0606030504020204" pitchFamily="34" charset="0"/>
              </a:rPr>
              <a:t>eu</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fugiat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nulla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pariatur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Excepteur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sint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occaecat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cupidatat</a:t>
            </a:r>
            <a:r>
              <a:rPr lang="en-US" b="0" i="0" dirty="0">
                <a:solidFill>
                  <a:srgbClr val="000000"/>
                </a:solidFill>
                <a:effectLst/>
                <a:latin typeface="Open Sans" panose="020B0606030504020204" pitchFamily="34" charset="0"/>
              </a:rPr>
              <a:t> non </a:t>
            </a:r>
            <a:r>
              <a:rPr lang="en-US" b="0" i="0" dirty="0" err="1">
                <a:solidFill>
                  <a:srgbClr val="000000"/>
                </a:solidFill>
                <a:effectLst/>
                <a:latin typeface="Open Sans" panose="020B0606030504020204" pitchFamily="34" charset="0"/>
              </a:rPr>
              <a:t>proident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sunt</a:t>
            </a:r>
            <a:r>
              <a:rPr lang="en-US" b="0" i="0" dirty="0">
                <a:solidFill>
                  <a:srgbClr val="000000"/>
                </a:solidFill>
                <a:effectLst/>
                <a:latin typeface="Open Sans" panose="020B0606030504020204" pitchFamily="34" charset="0"/>
              </a:rPr>
              <a:t> in culpa qui </a:t>
            </a:r>
            <a:r>
              <a:rPr lang="en-US" b="0" i="0" dirty="0" err="1">
                <a:solidFill>
                  <a:srgbClr val="000000"/>
                </a:solidFill>
                <a:effectLst/>
                <a:latin typeface="Open Sans" panose="020B0606030504020204" pitchFamily="34" charset="0"/>
              </a:rPr>
              <a:t>officia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deserunt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mollit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anim</a:t>
            </a:r>
            <a:r>
              <a:rPr lang="en-US" b="0" i="0" dirty="0">
                <a:solidFill>
                  <a:srgbClr val="000000"/>
                </a:solidFill>
                <a:effectLst/>
                <a:latin typeface="Open Sans" panose="020B0606030504020204" pitchFamily="34" charset="0"/>
              </a:rPr>
              <a:t> id </a:t>
            </a:r>
            <a:r>
              <a:rPr lang="en-US" b="0" i="0" dirty="0" err="1">
                <a:solidFill>
                  <a:srgbClr val="000000"/>
                </a:solidFill>
                <a:effectLst/>
                <a:latin typeface="Open Sans" panose="020B0606030504020204" pitchFamily="34" charset="0"/>
              </a:rPr>
              <a:t>est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laborum</a:t>
            </a:r>
            <a:r>
              <a:rPr lang="en-US" b="0" i="0" dirty="0">
                <a:solidFill>
                  <a:srgbClr val="000000"/>
                </a:solidFill>
                <a:effectLst/>
                <a:latin typeface="Open Sans" panose="020B0606030504020204" pitchFamily="34" charset="0"/>
              </a:rPr>
              <a:t>.</a:t>
            </a:r>
            <a:endParaRPr lang="en-US" dirty="0"/>
          </a:p>
        </p:txBody>
      </p:sp>
      <p:sp>
        <p:nvSpPr>
          <p:cNvPr id="16" name="Rectangle 15">
            <a:extLst>
              <a:ext uri="{FF2B5EF4-FFF2-40B4-BE49-F238E27FC236}">
                <a16:creationId xmlns:a16="http://schemas.microsoft.com/office/drawing/2014/main" id="{C1F6C714-A295-4B23-B6EB-44DBA647EA79}"/>
              </a:ext>
            </a:extLst>
          </p:cNvPr>
          <p:cNvSpPr/>
          <p:nvPr userDrawn="1"/>
        </p:nvSpPr>
        <p:spPr bwMode="auto">
          <a:xfrm>
            <a:off x="-19235" y="6653815"/>
            <a:ext cx="1162235" cy="20418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9048055A-F52F-4DF7-8485-ADA40EC93657}"/>
              </a:ext>
            </a:extLst>
          </p:cNvPr>
          <p:cNvSpPr/>
          <p:nvPr userDrawn="1"/>
        </p:nvSpPr>
        <p:spPr bwMode="auto">
          <a:xfrm>
            <a:off x="1143000" y="6653814"/>
            <a:ext cx="1162235" cy="204186"/>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F7D68D3C-504C-4110-BC13-B5E8D9E94CE9}"/>
              </a:ext>
            </a:extLst>
          </p:cNvPr>
          <p:cNvSpPr/>
          <p:nvPr userDrawn="1"/>
        </p:nvSpPr>
        <p:spPr bwMode="auto">
          <a:xfrm>
            <a:off x="2305235" y="6655200"/>
            <a:ext cx="1162235" cy="204186"/>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475407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6826C-ABAD-429F-A9E4-43394DFC67BF}"/>
              </a:ext>
            </a:extLst>
          </p:cNvPr>
          <p:cNvSpPr/>
          <p:nvPr userDrawn="1"/>
        </p:nvSpPr>
        <p:spPr bwMode="auto">
          <a:xfrm>
            <a:off x="-19235" y="6653815"/>
            <a:ext cx="1162235" cy="204186"/>
          </a:xfrm>
          <a:prstGeom prst="rect">
            <a:avLst/>
          </a:prstGeom>
          <a:solidFill>
            <a:schemeClr val="accent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6D8D4AEC-4B43-46E5-8AE8-C3C62F20AE55}"/>
              </a:ext>
            </a:extLst>
          </p:cNvPr>
          <p:cNvSpPr/>
          <p:nvPr userDrawn="1"/>
        </p:nvSpPr>
        <p:spPr bwMode="auto">
          <a:xfrm>
            <a:off x="1143000" y="6653814"/>
            <a:ext cx="1162235" cy="204186"/>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7" name="Graphic 6">
            <a:extLst>
              <a:ext uri="{FF2B5EF4-FFF2-40B4-BE49-F238E27FC236}">
                <a16:creationId xmlns:a16="http://schemas.microsoft.com/office/drawing/2014/main" id="{1621B012-E485-4432-8E92-06B6CD129C06}"/>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D405B098-0BE0-4768-B80D-04A94ADA6875}"/>
              </a:ext>
            </a:extLst>
          </p:cNvPr>
          <p:cNvSpPr>
            <a:spLocks noGrp="1"/>
          </p:cNvSpPr>
          <p:nvPr>
            <p:ph type="title"/>
          </p:nvPr>
        </p:nvSpPr>
        <p:spPr>
          <a:xfrm>
            <a:off x="457200" y="457200"/>
            <a:ext cx="6629400" cy="1371600"/>
          </a:xfrm>
        </p:spPr>
        <p:txBody>
          <a:bodyPr/>
          <a:lstStyle>
            <a:lvl1pPr>
              <a:defRPr>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249E347F-5AE7-459C-804A-A76B42529301}"/>
              </a:ext>
            </a:extLst>
          </p:cNvPr>
          <p:cNvSpPr>
            <a:spLocks noGrp="1"/>
          </p:cNvSpPr>
          <p:nvPr>
            <p:ph idx="1"/>
          </p:nvPr>
        </p:nvSpPr>
        <p:spPr>
          <a:xfrm>
            <a:off x="457200" y="1981200"/>
            <a:ext cx="8229600" cy="2286000"/>
          </a:xfrm>
        </p:spPr>
        <p:txBody>
          <a:bodyPr/>
          <a:lstStyle>
            <a:lvl1pPr marL="0" indent="0">
              <a:buNone/>
              <a:defRPr>
                <a:solidFill>
                  <a:schemeClr val="accent1"/>
                </a:solidFill>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a:extLst>
              <a:ext uri="{FF2B5EF4-FFF2-40B4-BE49-F238E27FC236}">
                <a16:creationId xmlns:a16="http://schemas.microsoft.com/office/drawing/2014/main" id="{3D81BB34-969D-4DC0-B614-111CD0D33B9E}"/>
              </a:ext>
            </a:extLst>
          </p:cNvPr>
          <p:cNvSpPr/>
          <p:nvPr userDrawn="1"/>
        </p:nvSpPr>
        <p:spPr bwMode="auto">
          <a:xfrm>
            <a:off x="2305235" y="6655200"/>
            <a:ext cx="1162235" cy="204186"/>
          </a:xfrm>
          <a:prstGeom prst="rect">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2" name="Text Placeholder 12">
            <a:extLst>
              <a:ext uri="{FF2B5EF4-FFF2-40B4-BE49-F238E27FC236}">
                <a16:creationId xmlns:a16="http://schemas.microsoft.com/office/drawing/2014/main" id="{68240067-A805-4863-8922-F1ECCD755452}"/>
              </a:ext>
            </a:extLst>
          </p:cNvPr>
          <p:cNvSpPr>
            <a:spLocks noGrp="1"/>
          </p:cNvSpPr>
          <p:nvPr>
            <p:ph type="body" sz="quarter" idx="13" hasCustomPrompt="1"/>
          </p:nvPr>
        </p:nvSpPr>
        <p:spPr>
          <a:xfrm>
            <a:off x="457199" y="4843770"/>
            <a:ext cx="3943165" cy="1763915"/>
          </a:xfrm>
        </p:spPr>
        <p:txBody>
          <a:bodyPr/>
          <a:lstStyle>
            <a:lvl1pPr marL="0" indent="0">
              <a:buFont typeface="Arial" panose="020B0604020202020204" pitchFamily="34" charset="0"/>
              <a:buNone/>
              <a:defRPr lang="en-US" sz="1600" b="0" i="0" smtClean="0">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sed</a:t>
            </a:r>
            <a:r>
              <a:rPr lang="en-US" b="0" i="0" dirty="0">
                <a:solidFill>
                  <a:srgbClr val="000000"/>
                </a:solidFill>
                <a:effectLst/>
                <a:latin typeface="Open Sans" panose="020B0606030504020204" pitchFamily="34" charset="0"/>
              </a:rPr>
              <a:t>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 dolore magna </a:t>
            </a:r>
            <a:r>
              <a:rPr lang="en-US" b="0" i="0" dirty="0" err="1">
                <a:solidFill>
                  <a:srgbClr val="000000"/>
                </a:solidFill>
                <a:effectLst/>
                <a:latin typeface="Open Sans" panose="020B0606030504020204" pitchFamily="34" charset="0"/>
              </a:rPr>
              <a:t>aliqua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enim</a:t>
            </a:r>
            <a:r>
              <a:rPr lang="en-US" b="0" i="0" dirty="0">
                <a:solidFill>
                  <a:srgbClr val="000000"/>
                </a:solidFill>
                <a:effectLst/>
                <a:latin typeface="Open Sans" panose="020B0606030504020204" pitchFamily="34" charset="0"/>
              </a:rPr>
              <a:t> ad minim </a:t>
            </a:r>
            <a:r>
              <a:rPr lang="en-US" b="0" i="0" dirty="0" err="1">
                <a:solidFill>
                  <a:srgbClr val="000000"/>
                </a:solidFill>
                <a:effectLst/>
                <a:latin typeface="Open Sans" panose="020B0606030504020204" pitchFamily="34" charset="0"/>
              </a:rPr>
              <a:t>veniam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quis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nostrud</a:t>
            </a:r>
            <a:r>
              <a:rPr lang="en-US" b="0" i="0" dirty="0">
                <a:solidFill>
                  <a:srgbClr val="000000"/>
                </a:solidFill>
                <a:effectLst/>
                <a:latin typeface="Open Sans" panose="020B0606030504020204" pitchFamily="34" charset="0"/>
              </a:rPr>
              <a:t> exercitation </a:t>
            </a:r>
            <a:r>
              <a:rPr lang="en-US" b="0" i="0" dirty="0" err="1">
                <a:solidFill>
                  <a:srgbClr val="000000"/>
                </a:solidFill>
                <a:effectLst/>
                <a:latin typeface="Open Sans" panose="020B0606030504020204" pitchFamily="34" charset="0"/>
              </a:rPr>
              <a:t>ullamco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laboris</a:t>
            </a:r>
            <a:r>
              <a:rPr lang="en-US" b="0" i="0" dirty="0">
                <a:solidFill>
                  <a:srgbClr val="000000"/>
                </a:solidFill>
                <a:effectLst/>
                <a:latin typeface="Open Sans" panose="020B0606030504020204" pitchFamily="34" charset="0"/>
              </a:rPr>
              <a:t> nisi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aliquip</a:t>
            </a:r>
            <a:r>
              <a:rPr lang="en-US" b="0" i="0" dirty="0">
                <a:solidFill>
                  <a:srgbClr val="000000"/>
                </a:solidFill>
                <a:effectLst/>
                <a:latin typeface="Open Sans" panose="020B0606030504020204" pitchFamily="34" charset="0"/>
              </a:rPr>
              <a:t> ex </a:t>
            </a:r>
            <a:r>
              <a:rPr lang="en-US" b="0" i="0" dirty="0" err="1">
                <a:solidFill>
                  <a:srgbClr val="000000"/>
                </a:solidFill>
                <a:effectLst/>
                <a:latin typeface="Open Sans" panose="020B0606030504020204" pitchFamily="34" charset="0"/>
              </a:rPr>
              <a:t>ea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commodo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consequat</a:t>
            </a:r>
            <a:r>
              <a:rPr lang="en-US" b="0" i="0" dirty="0">
                <a:solidFill>
                  <a:srgbClr val="000000"/>
                </a:solidFill>
                <a:effectLst/>
                <a:latin typeface="Open Sans" panose="020B0606030504020204" pitchFamily="34" charset="0"/>
              </a:rPr>
              <a:t>. </a:t>
            </a:r>
            <a:endParaRPr lang="en-US" dirty="0"/>
          </a:p>
        </p:txBody>
      </p:sp>
      <p:sp>
        <p:nvSpPr>
          <p:cNvPr id="13" name="Text Placeholder 14">
            <a:extLst>
              <a:ext uri="{FF2B5EF4-FFF2-40B4-BE49-F238E27FC236}">
                <a16:creationId xmlns:a16="http://schemas.microsoft.com/office/drawing/2014/main" id="{34370B67-26C4-4736-AE21-DAC5BB7846DA}"/>
              </a:ext>
            </a:extLst>
          </p:cNvPr>
          <p:cNvSpPr>
            <a:spLocks noGrp="1"/>
          </p:cNvSpPr>
          <p:nvPr>
            <p:ph type="body" sz="quarter" idx="14" hasCustomPrompt="1"/>
          </p:nvPr>
        </p:nvSpPr>
        <p:spPr>
          <a:xfrm>
            <a:off x="4743634" y="4849427"/>
            <a:ext cx="3943165" cy="1752600"/>
          </a:xfrm>
        </p:spPr>
        <p:txBody>
          <a:bodyPr/>
          <a:lstStyle>
            <a:lvl1pPr>
              <a:defRPr sz="1600"/>
            </a:lvl1pPr>
          </a:lstStyle>
          <a:p>
            <a:pPr lvl="0"/>
            <a:r>
              <a:rPr lang="en-US" b="0" i="0" dirty="0">
                <a:solidFill>
                  <a:srgbClr val="000000"/>
                </a:solidFill>
                <a:effectLst/>
                <a:latin typeface="Open Sans" panose="020B0606030504020204" pitchFamily="34" charset="0"/>
              </a:rPr>
              <a:t>Duis </a:t>
            </a:r>
            <a:r>
              <a:rPr lang="en-US" b="0" i="0" dirty="0" err="1">
                <a:solidFill>
                  <a:srgbClr val="000000"/>
                </a:solidFill>
                <a:effectLst/>
                <a:latin typeface="Open Sans" panose="020B0606030504020204" pitchFamily="34" charset="0"/>
              </a:rPr>
              <a:t>aute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irure</a:t>
            </a:r>
            <a:r>
              <a:rPr lang="en-US" b="0" i="0" dirty="0">
                <a:solidFill>
                  <a:srgbClr val="000000"/>
                </a:solidFill>
                <a:effectLst/>
                <a:latin typeface="Open Sans" panose="020B0606030504020204" pitchFamily="34" charset="0"/>
              </a:rPr>
              <a:t> dolor in </a:t>
            </a:r>
            <a:r>
              <a:rPr lang="en-US" b="0" i="0" dirty="0" err="1">
                <a:solidFill>
                  <a:srgbClr val="000000"/>
                </a:solidFill>
                <a:effectLst/>
                <a:latin typeface="Open Sans" panose="020B0606030504020204" pitchFamily="34" charset="0"/>
              </a:rPr>
              <a:t>reprehenderit</a:t>
            </a:r>
            <a:r>
              <a:rPr lang="en-US" b="0" i="0" dirty="0">
                <a:solidFill>
                  <a:srgbClr val="000000"/>
                </a:solidFill>
                <a:effectLst/>
                <a:latin typeface="Open Sans" panose="020B0606030504020204" pitchFamily="34" charset="0"/>
              </a:rPr>
              <a:t> in </a:t>
            </a:r>
            <a:r>
              <a:rPr lang="en-US" b="0" i="0" dirty="0" err="1">
                <a:solidFill>
                  <a:srgbClr val="000000"/>
                </a:solidFill>
                <a:effectLst/>
                <a:latin typeface="Open Sans" panose="020B0606030504020204" pitchFamily="34" charset="0"/>
              </a:rPr>
              <a:t>voluptate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velit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esse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cillum</a:t>
            </a:r>
            <a:r>
              <a:rPr lang="en-US" b="0" i="0" dirty="0">
                <a:solidFill>
                  <a:srgbClr val="000000"/>
                </a:solidFill>
                <a:effectLst/>
                <a:latin typeface="Open Sans" panose="020B0606030504020204" pitchFamily="34" charset="0"/>
              </a:rPr>
              <a:t> dolore </a:t>
            </a:r>
            <a:r>
              <a:rPr lang="en-US" b="0" i="0" dirty="0" err="1">
                <a:solidFill>
                  <a:srgbClr val="000000"/>
                </a:solidFill>
                <a:effectLst/>
                <a:latin typeface="Open Sans" panose="020B0606030504020204" pitchFamily="34" charset="0"/>
              </a:rPr>
              <a:t>eu</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fugiat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nulla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pariatur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Excepteur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sint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occaecat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cupidatat</a:t>
            </a:r>
            <a:r>
              <a:rPr lang="en-US" b="0" i="0" dirty="0">
                <a:solidFill>
                  <a:srgbClr val="000000"/>
                </a:solidFill>
                <a:effectLst/>
                <a:latin typeface="Open Sans" panose="020B0606030504020204" pitchFamily="34" charset="0"/>
              </a:rPr>
              <a:t> non </a:t>
            </a:r>
            <a:r>
              <a:rPr lang="en-US" b="0" i="0" dirty="0" err="1">
                <a:solidFill>
                  <a:srgbClr val="000000"/>
                </a:solidFill>
                <a:effectLst/>
                <a:latin typeface="Open Sans" panose="020B0606030504020204" pitchFamily="34" charset="0"/>
              </a:rPr>
              <a:t>proident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sunt</a:t>
            </a:r>
            <a:r>
              <a:rPr lang="en-US" b="0" i="0" dirty="0">
                <a:solidFill>
                  <a:srgbClr val="000000"/>
                </a:solidFill>
                <a:effectLst/>
                <a:latin typeface="Open Sans" panose="020B0606030504020204" pitchFamily="34" charset="0"/>
              </a:rPr>
              <a:t> in culpa qui </a:t>
            </a:r>
            <a:r>
              <a:rPr lang="en-US" b="0" i="0" dirty="0" err="1">
                <a:solidFill>
                  <a:srgbClr val="000000"/>
                </a:solidFill>
                <a:effectLst/>
                <a:latin typeface="Open Sans" panose="020B0606030504020204" pitchFamily="34" charset="0"/>
              </a:rPr>
              <a:t>officia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deserunt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mollit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anim</a:t>
            </a:r>
            <a:r>
              <a:rPr lang="en-US" b="0" i="0" dirty="0">
                <a:solidFill>
                  <a:srgbClr val="000000"/>
                </a:solidFill>
                <a:effectLst/>
                <a:latin typeface="Open Sans" panose="020B0606030504020204" pitchFamily="34" charset="0"/>
              </a:rPr>
              <a:t> id </a:t>
            </a:r>
            <a:r>
              <a:rPr lang="en-US" b="0" i="0" dirty="0" err="1">
                <a:solidFill>
                  <a:srgbClr val="000000"/>
                </a:solidFill>
                <a:effectLst/>
                <a:latin typeface="Open Sans" panose="020B0606030504020204" pitchFamily="34" charset="0"/>
              </a:rPr>
              <a:t>est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laborum</a:t>
            </a:r>
            <a:r>
              <a:rPr lang="en-US" b="0" i="0" dirty="0">
                <a:solidFill>
                  <a:srgbClr val="000000"/>
                </a:solidFill>
                <a:effectLst/>
                <a:latin typeface="Open Sans" panose="020B0606030504020204" pitchFamily="34" charset="0"/>
              </a:rPr>
              <a:t>.</a:t>
            </a:r>
            <a:endParaRPr lang="en-US" dirty="0"/>
          </a:p>
        </p:txBody>
      </p:sp>
    </p:spTree>
    <p:extLst>
      <p:ext uri="{BB962C8B-B14F-4D97-AF65-F5344CB8AC3E}">
        <p14:creationId xmlns:p14="http://schemas.microsoft.com/office/powerpoint/2010/main" val="414326121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2419-55CF-4F65-871F-4636BC6E68C0}"/>
              </a:ext>
            </a:extLst>
          </p:cNvPr>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487A3A8E-0C10-47D9-A259-FEB1BC54B2A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a:extLst>
              <a:ext uri="{FF2B5EF4-FFF2-40B4-BE49-F238E27FC236}">
                <a16:creationId xmlns:a16="http://schemas.microsoft.com/office/drawing/2014/main" id="{33C5B3ED-AA7B-43FD-918F-88BC8846D440}"/>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44508FF-CE70-41B5-8350-AD21D0D1928D}"/>
              </a:ext>
            </a:extLst>
          </p:cNvPr>
          <p:cNvSpPr>
            <a:spLocks noGrp="1"/>
          </p:cNvSpPr>
          <p:nvPr>
            <p:ph type="sldNum" sz="quarter" idx="11"/>
          </p:nvPr>
        </p:nvSpPr>
        <p:spPr/>
        <p:txBody>
          <a:bodyPr/>
          <a:lstStyle>
            <a:lvl1pPr>
              <a:defRPr/>
            </a:lvl1pPr>
          </a:lstStyle>
          <a:p>
            <a:fld id="{1B9C6344-3052-44C1-9017-6FC986659251}" type="slidenum">
              <a:rPr lang="en-US" altLang="en-US"/>
              <a:pPr/>
              <a:t>‹#›</a:t>
            </a:fld>
            <a:endParaRPr lang="en-US" altLang="en-US"/>
          </a:p>
        </p:txBody>
      </p:sp>
      <p:sp>
        <p:nvSpPr>
          <p:cNvPr id="6" name="Date Placeholder 5">
            <a:extLst>
              <a:ext uri="{FF2B5EF4-FFF2-40B4-BE49-F238E27FC236}">
                <a16:creationId xmlns:a16="http://schemas.microsoft.com/office/drawing/2014/main" id="{8E8996F7-1EF6-4D60-9922-0F5705885D3B}"/>
              </a:ext>
            </a:extLst>
          </p:cNvPr>
          <p:cNvSpPr>
            <a:spLocks noGrp="1"/>
          </p:cNvSpPr>
          <p:nvPr>
            <p:ph type="dt" sz="half" idx="12"/>
          </p:nvPr>
        </p:nvSpPr>
        <p:spPr/>
        <p:txBody>
          <a:bodyPr/>
          <a:lstStyle>
            <a:lvl1pPr>
              <a:defRPr/>
            </a:lvl1pPr>
          </a:lstStyle>
          <a:p>
            <a:endParaRPr lang="en-US" altLang="en-US" dirty="0"/>
          </a:p>
        </p:txBody>
      </p:sp>
    </p:spTree>
    <p:extLst>
      <p:ext uri="{BB962C8B-B14F-4D97-AF65-F5344CB8AC3E}">
        <p14:creationId xmlns:p14="http://schemas.microsoft.com/office/powerpoint/2010/main" val="24376443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4F50-94D9-4770-88FD-290F320652C8}"/>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EFC22503-8C79-4C95-AF4B-5E91AB1FAC22}"/>
              </a:ext>
            </a:extLst>
          </p:cNvPr>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5B4ECBD3-B377-444F-8DF4-300CB6A8133D}"/>
              </a:ext>
            </a:extLst>
          </p:cNvPr>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a:extLst>
              <a:ext uri="{FF2B5EF4-FFF2-40B4-BE49-F238E27FC236}">
                <a16:creationId xmlns:a16="http://schemas.microsoft.com/office/drawing/2014/main" id="{8F443AC2-9AD3-45DC-A27D-E71BFCB72B89}"/>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2161B1C-0D65-4516-A592-7F77EEF15DF3}"/>
              </a:ext>
            </a:extLst>
          </p:cNvPr>
          <p:cNvSpPr>
            <a:spLocks noGrp="1"/>
          </p:cNvSpPr>
          <p:nvPr>
            <p:ph type="sldNum" sz="quarter" idx="11"/>
          </p:nvPr>
        </p:nvSpPr>
        <p:spPr/>
        <p:txBody>
          <a:bodyPr/>
          <a:lstStyle>
            <a:lvl1pPr>
              <a:defRPr/>
            </a:lvl1pPr>
          </a:lstStyle>
          <a:p>
            <a:fld id="{A78529B3-D109-4045-8674-05A0BCB6F47C}" type="slidenum">
              <a:rPr lang="en-US" altLang="en-US"/>
              <a:pPr/>
              <a:t>‹#›</a:t>
            </a:fld>
            <a:endParaRPr lang="en-US" altLang="en-US"/>
          </a:p>
        </p:txBody>
      </p:sp>
      <p:sp>
        <p:nvSpPr>
          <p:cNvPr id="7" name="Date Placeholder 6">
            <a:extLst>
              <a:ext uri="{FF2B5EF4-FFF2-40B4-BE49-F238E27FC236}">
                <a16:creationId xmlns:a16="http://schemas.microsoft.com/office/drawing/2014/main" id="{CF6D0EDD-0544-4C4B-94A4-3E483E114BDF}"/>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413572371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0C591-EA90-4B57-9921-74EF6448DA7C}"/>
              </a:ext>
            </a:extLst>
          </p:cNvPr>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99E43DB3-6696-4FD4-BAA5-1EFE33E1C61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2BDCCA28-11D6-44BD-A537-D7499A432714}"/>
              </a:ext>
            </a:extLst>
          </p:cNvPr>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A8AC5B57-6AC6-4CC6-AC87-4E05B632869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53D0D7A7-D4C4-4C5F-88FF-E7B998717B7E}"/>
              </a:ext>
            </a:extLst>
          </p:cNvPr>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a:extLst>
              <a:ext uri="{FF2B5EF4-FFF2-40B4-BE49-F238E27FC236}">
                <a16:creationId xmlns:a16="http://schemas.microsoft.com/office/drawing/2014/main" id="{C53355ED-EDFE-4CCE-9320-4DE6B9F22057}"/>
              </a:ext>
            </a:extLst>
          </p:cNvPr>
          <p:cNvSpPr>
            <a:spLocks noGrp="1"/>
          </p:cNvSpPr>
          <p:nvPr>
            <p:ph type="ftr" sz="quarter"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8125A962-6AD7-4D90-81A0-D66027D7A897}"/>
              </a:ext>
            </a:extLst>
          </p:cNvPr>
          <p:cNvSpPr>
            <a:spLocks noGrp="1"/>
          </p:cNvSpPr>
          <p:nvPr>
            <p:ph type="sldNum" sz="quarter" idx="11"/>
          </p:nvPr>
        </p:nvSpPr>
        <p:spPr/>
        <p:txBody>
          <a:bodyPr/>
          <a:lstStyle>
            <a:lvl1pPr>
              <a:defRPr/>
            </a:lvl1pPr>
          </a:lstStyle>
          <a:p>
            <a:fld id="{5CE7979A-3B8C-4A9C-9E48-FBBF83626624}" type="slidenum">
              <a:rPr lang="en-US" altLang="en-US"/>
              <a:pPr/>
              <a:t>‹#›</a:t>
            </a:fld>
            <a:endParaRPr lang="en-US" altLang="en-US"/>
          </a:p>
        </p:txBody>
      </p:sp>
      <p:sp>
        <p:nvSpPr>
          <p:cNvPr id="9" name="Date Placeholder 8">
            <a:extLst>
              <a:ext uri="{FF2B5EF4-FFF2-40B4-BE49-F238E27FC236}">
                <a16:creationId xmlns:a16="http://schemas.microsoft.com/office/drawing/2014/main" id="{F1A0AE07-717B-48B1-B906-2A8B44531E85}"/>
              </a:ext>
            </a:extLst>
          </p:cNvPr>
          <p:cNvSpPr>
            <a:spLocks noGrp="1"/>
          </p:cNvSpPr>
          <p:nvPr>
            <p:ph type="dt" sz="half" idx="12"/>
          </p:nvPr>
        </p:nvSpPr>
        <p:spPr/>
        <p:txBody>
          <a:bodyPr/>
          <a:lstStyle>
            <a:lvl1pPr>
              <a:defRPr/>
            </a:lvl1pPr>
          </a:lstStyle>
          <a:p>
            <a:endParaRPr lang="en-US" altLang="en-US"/>
          </a:p>
        </p:txBody>
      </p:sp>
      <p:sp>
        <p:nvSpPr>
          <p:cNvPr id="10" name="Rectangle 9">
            <a:extLst>
              <a:ext uri="{FF2B5EF4-FFF2-40B4-BE49-F238E27FC236}">
                <a16:creationId xmlns:a16="http://schemas.microsoft.com/office/drawing/2014/main" id="{3D1366E5-0251-4915-BA44-7536B376918E}"/>
              </a:ext>
            </a:extLst>
          </p:cNvPr>
          <p:cNvSpPr/>
          <p:nvPr userDrawn="1"/>
        </p:nvSpPr>
        <p:spPr bwMode="auto">
          <a:xfrm>
            <a:off x="-19235" y="6705601"/>
            <a:ext cx="1162235" cy="15239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118A068F-2C0D-4C0E-AB49-924CC7899F58}"/>
              </a:ext>
            </a:extLst>
          </p:cNvPr>
          <p:cNvSpPr/>
          <p:nvPr userDrawn="1"/>
        </p:nvSpPr>
        <p:spPr bwMode="auto">
          <a:xfrm>
            <a:off x="1143000" y="6705600"/>
            <a:ext cx="1162235" cy="152399"/>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2" name="Teardrop 11">
            <a:extLst>
              <a:ext uri="{FF2B5EF4-FFF2-40B4-BE49-F238E27FC236}">
                <a16:creationId xmlns:a16="http://schemas.microsoft.com/office/drawing/2014/main" id="{F759BD81-AEBA-44D0-9D9F-36C2611884C1}"/>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EFE82049-6938-432B-9810-A161723A712B}"/>
              </a:ext>
            </a:extLst>
          </p:cNvPr>
          <p:cNvSpPr/>
          <p:nvPr userDrawn="1"/>
        </p:nvSpPr>
        <p:spPr bwMode="auto">
          <a:xfrm>
            <a:off x="2305235" y="6706986"/>
            <a:ext cx="1162235" cy="152399"/>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823996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0C49-125F-42A5-AE43-6D9FD74EDBFC}"/>
              </a:ext>
            </a:extLst>
          </p:cNvPr>
          <p:cNvSpPr>
            <a:spLocks noGrp="1"/>
          </p:cNvSpPr>
          <p:nvPr>
            <p:ph type="title"/>
          </p:nvPr>
        </p:nvSpPr>
        <p:spPr/>
        <p:txBody>
          <a:bodyPr/>
          <a:lstStyle/>
          <a:p>
            <a:r>
              <a:rPr lang="en-US" smtClean="0"/>
              <a:t>Click to edit Master title style</a:t>
            </a:r>
            <a:endParaRPr lang="en-US"/>
          </a:p>
        </p:txBody>
      </p:sp>
      <p:sp>
        <p:nvSpPr>
          <p:cNvPr id="3" name="Footer Placeholder 2">
            <a:extLst>
              <a:ext uri="{FF2B5EF4-FFF2-40B4-BE49-F238E27FC236}">
                <a16:creationId xmlns:a16="http://schemas.microsoft.com/office/drawing/2014/main" id="{37C073F6-DCFF-448F-B0EF-F92E8FAB193D}"/>
              </a:ext>
            </a:extLst>
          </p:cNvPr>
          <p:cNvSpPr>
            <a:spLocks noGrp="1"/>
          </p:cNvSpPr>
          <p:nvPr>
            <p:ph type="ftr" sz="quarter"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27E47F1-7E15-4CC6-B707-DE6E53CE5C74}"/>
              </a:ext>
            </a:extLst>
          </p:cNvPr>
          <p:cNvSpPr>
            <a:spLocks noGrp="1"/>
          </p:cNvSpPr>
          <p:nvPr>
            <p:ph type="sldNum" sz="quarter" idx="11"/>
          </p:nvPr>
        </p:nvSpPr>
        <p:spPr/>
        <p:txBody>
          <a:bodyPr/>
          <a:lstStyle>
            <a:lvl1pPr>
              <a:defRPr/>
            </a:lvl1pPr>
          </a:lstStyle>
          <a:p>
            <a:fld id="{18761A08-01FA-414B-AF34-7CBBE177D9AB}" type="slidenum">
              <a:rPr lang="en-US" altLang="en-US"/>
              <a:pPr/>
              <a:t>‹#›</a:t>
            </a:fld>
            <a:endParaRPr lang="en-US" altLang="en-US"/>
          </a:p>
        </p:txBody>
      </p:sp>
      <p:sp>
        <p:nvSpPr>
          <p:cNvPr id="5" name="Date Placeholder 4">
            <a:extLst>
              <a:ext uri="{FF2B5EF4-FFF2-40B4-BE49-F238E27FC236}">
                <a16:creationId xmlns:a16="http://schemas.microsoft.com/office/drawing/2014/main" id="{607B42D0-67DF-492A-AA4F-8C7BF4FFC177}"/>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80217615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ACD0EE-DDB9-4CC4-86C3-26B77087A8A9}"/>
              </a:ext>
            </a:extLst>
          </p:cNvPr>
          <p:cNvSpPr>
            <a:spLocks noGrp="1"/>
          </p:cNvSpPr>
          <p:nvPr>
            <p:ph type="ftr" sz="quarter"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5DCF8D65-5DE3-41F0-8EB5-0FBAE7F709C1}"/>
              </a:ext>
            </a:extLst>
          </p:cNvPr>
          <p:cNvSpPr>
            <a:spLocks noGrp="1"/>
          </p:cNvSpPr>
          <p:nvPr>
            <p:ph type="sldNum" sz="quarter" idx="11"/>
          </p:nvPr>
        </p:nvSpPr>
        <p:spPr/>
        <p:txBody>
          <a:bodyPr/>
          <a:lstStyle>
            <a:lvl1pPr>
              <a:defRPr/>
            </a:lvl1pPr>
          </a:lstStyle>
          <a:p>
            <a:fld id="{054509E2-2EA7-4CCF-BFE3-9B166712C5C7}" type="slidenum">
              <a:rPr lang="en-US" altLang="en-US"/>
              <a:pPr/>
              <a:t>‹#›</a:t>
            </a:fld>
            <a:endParaRPr lang="en-US" altLang="en-US"/>
          </a:p>
        </p:txBody>
      </p:sp>
      <p:sp>
        <p:nvSpPr>
          <p:cNvPr id="4" name="Date Placeholder 3">
            <a:extLst>
              <a:ext uri="{FF2B5EF4-FFF2-40B4-BE49-F238E27FC236}">
                <a16:creationId xmlns:a16="http://schemas.microsoft.com/office/drawing/2014/main" id="{04D8A8FA-1F9D-4D5D-B546-0624AFD9AF29}"/>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71107407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23F5-3B59-493C-B25F-2A1DE8BD9ADA}"/>
              </a:ext>
            </a:extLst>
          </p:cNvPr>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1BC6672A-7F8A-4C88-AF06-4AED42E4314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A06C8A1D-18C5-49D9-9BAB-695EE51FC8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a:extLst>
              <a:ext uri="{FF2B5EF4-FFF2-40B4-BE49-F238E27FC236}">
                <a16:creationId xmlns:a16="http://schemas.microsoft.com/office/drawing/2014/main" id="{281DCEA0-F33E-4A89-B1D8-7E6A90D30242}"/>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8320F60-2013-477D-AF97-BEADC5E11C4E}"/>
              </a:ext>
            </a:extLst>
          </p:cNvPr>
          <p:cNvSpPr>
            <a:spLocks noGrp="1"/>
          </p:cNvSpPr>
          <p:nvPr>
            <p:ph type="sldNum" sz="quarter" idx="11"/>
          </p:nvPr>
        </p:nvSpPr>
        <p:spPr/>
        <p:txBody>
          <a:bodyPr/>
          <a:lstStyle>
            <a:lvl1pPr>
              <a:defRPr/>
            </a:lvl1pPr>
          </a:lstStyle>
          <a:p>
            <a:fld id="{BA59A777-624F-47A9-880B-D8E9EAD0858F}" type="slidenum">
              <a:rPr lang="en-US" altLang="en-US"/>
              <a:pPr/>
              <a:t>‹#›</a:t>
            </a:fld>
            <a:endParaRPr lang="en-US" altLang="en-US"/>
          </a:p>
        </p:txBody>
      </p:sp>
      <p:sp>
        <p:nvSpPr>
          <p:cNvPr id="7" name="Date Placeholder 6">
            <a:extLst>
              <a:ext uri="{FF2B5EF4-FFF2-40B4-BE49-F238E27FC236}">
                <a16:creationId xmlns:a16="http://schemas.microsoft.com/office/drawing/2014/main" id="{52FDA6F6-2B1F-4307-B595-082A72A73FBD}"/>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15503735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C692341-3FBB-4D72-8D7A-99C53C0CC8E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89091" name="Rectangle 3">
            <a:extLst>
              <a:ext uri="{FF2B5EF4-FFF2-40B4-BE49-F238E27FC236}">
                <a16:creationId xmlns:a16="http://schemas.microsoft.com/office/drawing/2014/main" id="{EA30F629-9CEF-4795-A3C2-A5CAA3DCFCBC}"/>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fld id="{6215D999-F182-4F4F-ABA0-94A96553E2C0}" type="slidenum">
              <a:rPr lang="en-US" altLang="en-US"/>
              <a:pPr/>
              <a:t>‹#›</a:t>
            </a:fld>
            <a:endParaRPr lang="en-US" altLang="en-US"/>
          </a:p>
        </p:txBody>
      </p:sp>
      <p:sp>
        <p:nvSpPr>
          <p:cNvPr id="89102" name="Rectangle 14">
            <a:extLst>
              <a:ext uri="{FF2B5EF4-FFF2-40B4-BE49-F238E27FC236}">
                <a16:creationId xmlns:a16="http://schemas.microsoft.com/office/drawing/2014/main" id="{4B7B9951-3701-4354-B91C-253E5761B0FF}"/>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a:p>
        </p:txBody>
      </p:sp>
      <p:sp>
        <p:nvSpPr>
          <p:cNvPr id="89103" name="Rectangle 15">
            <a:extLst>
              <a:ext uri="{FF2B5EF4-FFF2-40B4-BE49-F238E27FC236}">
                <a16:creationId xmlns:a16="http://schemas.microsoft.com/office/drawing/2014/main" id="{B9BE8716-491D-419F-AF72-149E614B360A}"/>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9104" name="Rectangle 16">
            <a:extLst>
              <a:ext uri="{FF2B5EF4-FFF2-40B4-BE49-F238E27FC236}">
                <a16:creationId xmlns:a16="http://schemas.microsoft.com/office/drawing/2014/main" id="{79BE2190-CBBA-4903-A1E0-C6985C4AB86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84"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ransition spd="slow"/>
  <p:txStyles>
    <p:titleStyle>
      <a:lvl1pPr algn="l" rtl="0" eaLnBrk="1" fontAlgn="base" hangingPunct="1">
        <a:spcBef>
          <a:spcPct val="0"/>
        </a:spcBef>
        <a:spcAft>
          <a:spcPct val="0"/>
        </a:spcAft>
        <a:defRPr sz="4400" kern="1200">
          <a:solidFill>
            <a:schemeClr val="accent3"/>
          </a:solidFill>
          <a:latin typeface="+mj-lt"/>
          <a:ea typeface="+mj-ea"/>
          <a:cs typeface="+mj-cs"/>
        </a:defRPr>
      </a:lvl1pPr>
      <a:lvl2pPr algn="l" rtl="0" eaLnBrk="1" fontAlgn="base" hangingPunct="1">
        <a:spcBef>
          <a:spcPct val="0"/>
        </a:spcBef>
        <a:spcAft>
          <a:spcPct val="0"/>
        </a:spcAft>
        <a:defRPr sz="4400">
          <a:solidFill>
            <a:schemeClr val="tx1"/>
          </a:solidFill>
          <a:latin typeface="Arial" panose="020B0604020202020204" pitchFamily="34" charset="0"/>
        </a:defRPr>
      </a:lvl2pPr>
      <a:lvl3pPr algn="l" rtl="0" eaLnBrk="1" fontAlgn="base" hangingPunct="1">
        <a:spcBef>
          <a:spcPct val="0"/>
        </a:spcBef>
        <a:spcAft>
          <a:spcPct val="0"/>
        </a:spcAft>
        <a:defRPr sz="4400">
          <a:solidFill>
            <a:schemeClr val="tx1"/>
          </a:solidFill>
          <a:latin typeface="Arial" panose="020B0604020202020204" pitchFamily="34" charset="0"/>
        </a:defRPr>
      </a:lvl3pPr>
      <a:lvl4pPr algn="l" rtl="0" eaLnBrk="1" fontAlgn="base" hangingPunct="1">
        <a:spcBef>
          <a:spcPct val="0"/>
        </a:spcBef>
        <a:spcAft>
          <a:spcPct val="0"/>
        </a:spcAft>
        <a:defRPr sz="4400">
          <a:solidFill>
            <a:schemeClr val="tx1"/>
          </a:solidFill>
          <a:latin typeface="Arial" panose="020B0604020202020204" pitchFamily="34" charset="0"/>
        </a:defRPr>
      </a:lvl4pPr>
      <a:lvl5pPr algn="l" rtl="0" eaLnBrk="1" fontAlgn="base" hangingPunct="1">
        <a:spcBef>
          <a:spcPct val="0"/>
        </a:spcBef>
        <a:spcAft>
          <a:spcPct val="0"/>
        </a:spcAft>
        <a:defRPr sz="4400">
          <a:solidFill>
            <a:schemeClr val="tx1"/>
          </a:solidFill>
          <a:latin typeface="Arial" panose="020B0604020202020204" pitchFamily="34" charset="0"/>
        </a:defRPr>
      </a:lvl5pPr>
      <a:lvl6pPr marL="457200" algn="l" rtl="0" eaLnBrk="1" fontAlgn="base" hangingPunct="1">
        <a:spcBef>
          <a:spcPct val="0"/>
        </a:spcBef>
        <a:spcAft>
          <a:spcPct val="0"/>
        </a:spcAft>
        <a:defRPr sz="4400">
          <a:solidFill>
            <a:schemeClr val="tx1"/>
          </a:solidFill>
          <a:latin typeface="Arial" panose="020B0604020202020204" pitchFamily="34" charset="0"/>
        </a:defRPr>
      </a:lvl6pPr>
      <a:lvl7pPr marL="914400" algn="l" rtl="0" eaLnBrk="1" fontAlgn="base" hangingPunct="1">
        <a:spcBef>
          <a:spcPct val="0"/>
        </a:spcBef>
        <a:spcAft>
          <a:spcPct val="0"/>
        </a:spcAft>
        <a:defRPr sz="4400">
          <a:solidFill>
            <a:schemeClr val="tx1"/>
          </a:solidFill>
          <a:latin typeface="Arial" panose="020B0604020202020204" pitchFamily="34" charset="0"/>
        </a:defRPr>
      </a:lvl7pPr>
      <a:lvl8pPr marL="1371600" algn="l" rtl="0" eaLnBrk="1" fontAlgn="base" hangingPunct="1">
        <a:spcBef>
          <a:spcPct val="0"/>
        </a:spcBef>
        <a:spcAft>
          <a:spcPct val="0"/>
        </a:spcAft>
        <a:defRPr sz="4400">
          <a:solidFill>
            <a:schemeClr val="tx1"/>
          </a:solidFill>
          <a:latin typeface="Arial" panose="020B0604020202020204" pitchFamily="34" charset="0"/>
        </a:defRPr>
      </a:lvl8pPr>
      <a:lvl9pPr marL="1828800" algn="l" rtl="0" eaLnBrk="1" fontAlgn="base" hangingPunct="1">
        <a:spcBef>
          <a:spcPct val="0"/>
        </a:spcBef>
        <a:spcAft>
          <a:spcPct val="0"/>
        </a:spcAft>
        <a:defRPr sz="4400">
          <a:solidFill>
            <a:schemeClr val="tx1"/>
          </a:solidFill>
          <a:latin typeface="Arial" panose="020B0604020202020204" pitchFamily="34" charset="0"/>
        </a:defRPr>
      </a:lvl9pPr>
    </p:titleStyle>
    <p:bodyStyle>
      <a:lvl1pPr marL="0" indent="0" algn="l" rtl="0" eaLnBrk="1" fontAlgn="base" hangingPunct="1">
        <a:spcBef>
          <a:spcPct val="20000"/>
        </a:spcBef>
        <a:spcAft>
          <a:spcPct val="0"/>
        </a:spcAft>
        <a:buClr>
          <a:schemeClr val="accent3"/>
        </a:buClr>
        <a:buSzPct val="75000"/>
        <a:buFont typeface="Arial" panose="020B0604020202020204" pitchFamily="34"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3"/>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3"/>
        </a:buClr>
        <a:buSzPct val="65000"/>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3"/>
        </a:buClr>
        <a:buSzPct val="70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60F21A-617B-4338-9E32-03152C560800}"/>
              </a:ext>
            </a:extLst>
          </p:cNvPr>
          <p:cNvSpPr>
            <a:spLocks noGrp="1"/>
          </p:cNvSpPr>
          <p:nvPr>
            <p:ph type="ctrTitle"/>
          </p:nvPr>
        </p:nvSpPr>
        <p:spPr>
          <a:xfrm>
            <a:off x="-75376" y="2412302"/>
            <a:ext cx="3733800" cy="3276601"/>
          </a:xfrm>
        </p:spPr>
        <p:txBody>
          <a:bodyPr/>
          <a:lstStyle/>
          <a:p>
            <a:pPr algn="ctr"/>
            <a:r>
              <a:rPr lang="en-US" dirty="0" smtClean="0">
                <a:solidFill>
                  <a:schemeClr val="tx1"/>
                </a:solidFill>
              </a:rPr>
              <a:t>Social Skills</a:t>
            </a:r>
            <a:br>
              <a:rPr lang="en-US" dirty="0" smtClean="0">
                <a:solidFill>
                  <a:schemeClr val="tx1"/>
                </a:solidFill>
              </a:rPr>
            </a:br>
            <a:r>
              <a:rPr lang="en-US" dirty="0" smtClean="0">
                <a:solidFill>
                  <a:schemeClr val="tx1"/>
                </a:solidFill>
              </a:rPr>
              <a:t>&amp;</a:t>
            </a:r>
            <a:br>
              <a:rPr lang="en-US" dirty="0" smtClean="0">
                <a:solidFill>
                  <a:schemeClr val="tx1"/>
                </a:solidFill>
              </a:rPr>
            </a:br>
            <a:r>
              <a:rPr lang="en-US" dirty="0" smtClean="0">
                <a:solidFill>
                  <a:schemeClr val="tx1"/>
                </a:solidFill>
              </a:rPr>
              <a:t> Dining</a:t>
            </a:r>
            <a:endParaRPr lang="en-US" dirty="0">
              <a:solidFill>
                <a:schemeClr val="tx1"/>
              </a:solidFill>
            </a:endParaRPr>
          </a:p>
        </p:txBody>
      </p:sp>
      <p:sp>
        <p:nvSpPr>
          <p:cNvPr id="13" name="Rectangle 12" descr="rectangle">
            <a:extLst>
              <a:ext uri="{FF2B5EF4-FFF2-40B4-BE49-F238E27FC236}">
                <a16:creationId xmlns:a16="http://schemas.microsoft.com/office/drawing/2014/main" id="{24BDEF4F-F9BF-45A0-ACB4-FF1377AE97FD}"/>
              </a:ext>
            </a:extLst>
          </p:cNvPr>
          <p:cNvSpPr/>
          <p:nvPr/>
        </p:nvSpPr>
        <p:spPr bwMode="auto">
          <a:xfrm>
            <a:off x="3733800" y="2518882"/>
            <a:ext cx="2463004" cy="1219199"/>
          </a:xfrm>
          <a:prstGeom prst="rect">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solidFill>
                <a:schemeClr val="bg2"/>
              </a:solidFill>
              <a:effectLst/>
              <a:latin typeface="Arial" panose="020B0604020202020204" pitchFamily="34" charset="0"/>
            </a:endParaRPr>
          </a:p>
        </p:txBody>
      </p:sp>
      <p:sp>
        <p:nvSpPr>
          <p:cNvPr id="16" name="Rectangle 15" descr="rectangle">
            <a:extLst>
              <a:ext uri="{FF2B5EF4-FFF2-40B4-BE49-F238E27FC236}">
                <a16:creationId xmlns:a16="http://schemas.microsoft.com/office/drawing/2014/main" id="{6B5E4070-F0F3-42F5-8092-218B442B26CA}"/>
              </a:ext>
            </a:extLst>
          </p:cNvPr>
          <p:cNvSpPr/>
          <p:nvPr/>
        </p:nvSpPr>
        <p:spPr bwMode="auto">
          <a:xfrm rot="5400000">
            <a:off x="7442548" y="710852"/>
            <a:ext cx="2412301" cy="990599"/>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solidFill>
                <a:schemeClr val="bg2"/>
              </a:solidFill>
              <a:effectLst/>
              <a:latin typeface="Arial" panose="020B0604020202020204" pitchFamily="34" charset="0"/>
            </a:endParaRPr>
          </a:p>
        </p:txBody>
      </p:sp>
      <p:pic>
        <p:nvPicPr>
          <p:cNvPr id="1026" name="Picture 2" descr="Image result for women's derm socie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315123"/>
            <a:ext cx="3596972" cy="12451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edia-exp2.licdn.com/mpr/mpr/AAEAAQAAAAAAAAV0AAAAJDEyNTdlMzYxLWVkNTAtNGFlYy1iOTRmLTlmNmU2MTUxNzI3Z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203" t="5154" r="8311" b="14121"/>
          <a:stretch/>
        </p:blipFill>
        <p:spPr bwMode="auto">
          <a:xfrm>
            <a:off x="3733800" y="1"/>
            <a:ext cx="4301256" cy="24123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omen's shel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2595080"/>
            <a:ext cx="229552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239" b="4491"/>
          <a:stretch/>
        </p:blipFill>
        <p:spPr bwMode="auto">
          <a:xfrm>
            <a:off x="3751976" y="3886200"/>
            <a:ext cx="2444828" cy="121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descr="rectangle">
            <a:extLst>
              <a:ext uri="{FF2B5EF4-FFF2-40B4-BE49-F238E27FC236}">
                <a16:creationId xmlns:a16="http://schemas.microsoft.com/office/drawing/2014/main" id="{6B5E4070-F0F3-42F5-8092-218B442B26CA}"/>
              </a:ext>
            </a:extLst>
          </p:cNvPr>
          <p:cNvSpPr/>
          <p:nvPr/>
        </p:nvSpPr>
        <p:spPr bwMode="auto">
          <a:xfrm rot="10800000">
            <a:off x="3761064" y="5257800"/>
            <a:ext cx="2435740" cy="1447800"/>
          </a:xfrm>
          <a:prstGeom prst="rect">
            <a:avLst/>
          </a:prstGeom>
          <a:solidFill>
            <a:schemeClr val="accent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solidFill>
                <a:schemeClr val="bg2"/>
              </a:solidFill>
              <a:effectLst/>
              <a:latin typeface="Arial" panose="020B0604020202020204" pitchFamily="34" charset="0"/>
            </a:endParaRPr>
          </a:p>
        </p:txBody>
      </p:sp>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5257800"/>
            <a:ext cx="2550884" cy="144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p:txBody>
          <a:bodyPr/>
          <a:lstStyle/>
          <a:p>
            <a:r>
              <a:rPr lang="en-US" altLang="en-US" dirty="0" smtClean="0"/>
              <a:t>Appropriate Attire for Dinner</a:t>
            </a:r>
            <a:endParaRPr lang="en-US" altLang="en-US"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452" name="AutoShape 4" descr="Ann Taylor fall 2016 lookbook imagery. Photo: Ann Tayl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54" name="AutoShape 6" descr="https://fashionista.com/.image/c_limit%2Ccs_srgb%2Cq_80%2Cw_960/MTQwODY4MjI3NDI4MjYzMjg4/hp-business-casual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56" name="AutoShape 8" descr="https://fashionista.com/.image/c_limit%2Ccs_srgb%2Cq_80%2Cw_960/MTQwODY4MjI3NDI4MjYzMjg4/hp-business-casual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9571" name="Picture 3"/>
          <p:cNvPicPr>
            <a:picLocks noChangeAspect="1" noChangeArrowheads="1"/>
          </p:cNvPicPr>
          <p:nvPr/>
        </p:nvPicPr>
        <p:blipFill>
          <a:blip r:embed="rId4" cstate="print"/>
          <a:srcRect/>
          <a:stretch>
            <a:fillRect/>
          </a:stretch>
        </p:blipFill>
        <p:spPr bwMode="auto">
          <a:xfrm>
            <a:off x="152401" y="2200275"/>
            <a:ext cx="5219390" cy="3209925"/>
          </a:xfrm>
          <a:prstGeom prst="rect">
            <a:avLst/>
          </a:prstGeom>
          <a:noFill/>
          <a:ln w="9525">
            <a:noFill/>
            <a:miter lim="800000"/>
            <a:headEnd/>
            <a:tailEnd/>
          </a:ln>
          <a:effectLst/>
        </p:spPr>
      </p:pic>
      <p:pic>
        <p:nvPicPr>
          <p:cNvPr id="109572" name="Picture 4"/>
          <p:cNvPicPr>
            <a:picLocks noChangeAspect="1" noChangeArrowheads="1"/>
          </p:cNvPicPr>
          <p:nvPr/>
        </p:nvPicPr>
        <p:blipFill>
          <a:blip r:embed="rId5" cstate="print"/>
          <a:srcRect/>
          <a:stretch>
            <a:fillRect/>
          </a:stretch>
        </p:blipFill>
        <p:spPr bwMode="auto">
          <a:xfrm>
            <a:off x="5029200" y="2057400"/>
            <a:ext cx="4114800" cy="3429000"/>
          </a:xfrm>
          <a:prstGeom prst="rect">
            <a:avLst/>
          </a:prstGeom>
          <a:noFill/>
          <a:ln w="9525">
            <a:noFill/>
            <a:miter lim="800000"/>
            <a:headEnd/>
            <a:tailEnd/>
          </a:ln>
          <a:effec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421108" y="222212"/>
            <a:ext cx="1616717" cy="160658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Dining Etiquette 101</a:t>
            </a:r>
            <a:endParaRPr lang="en-US" altLang="en-US" dirty="0"/>
          </a:p>
        </p:txBody>
      </p:sp>
      <p:sp>
        <p:nvSpPr>
          <p:cNvPr id="20"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260015" y="1524000"/>
            <a:ext cx="8350585" cy="4191000"/>
          </a:xfrm>
        </p:spPr>
        <p:txBody>
          <a:bodyPr/>
          <a:lstStyle/>
          <a:p>
            <a:r>
              <a:rPr lang="en-US" sz="3600" dirty="0" smtClean="0"/>
              <a:t>You are dressed to impress. You are all set –until you realize that the interview includes a formal meal. </a:t>
            </a:r>
          </a:p>
          <a:p>
            <a:endParaRPr lang="en-US" sz="3600" dirty="0" smtClean="0"/>
          </a:p>
          <a:p>
            <a:pPr algn="ctr"/>
            <a:r>
              <a:rPr lang="en-US" sz="4400" b="1" dirty="0" smtClean="0"/>
              <a:t>Are you really ready? </a:t>
            </a:r>
            <a:endParaRPr lang="en-US" sz="4400" b="1" dirty="0"/>
          </a:p>
        </p:txBody>
      </p:sp>
    </p:spTree>
    <p:extLst>
      <p:ext uri="{BB962C8B-B14F-4D97-AF65-F5344CB8AC3E}">
        <p14:creationId xmlns:p14="http://schemas.microsoft.com/office/powerpoint/2010/main" val="6207651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Table Setting</a:t>
            </a:r>
            <a:endParaRPr lang="en-US" altLang="en-US"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C:\Users\adminassistant\Dropbox\CARRY\CARRY 2014\Value School Christmas Etiquette Event\fine-din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2286000"/>
            <a:ext cx="6626906" cy="2899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Dining Etiquette 101</a:t>
            </a:r>
            <a:endParaRPr lang="en-US" altLang="en-US"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260015" y="1524000"/>
            <a:ext cx="8229600" cy="1219200"/>
          </a:xfrm>
        </p:spPr>
        <p:txBody>
          <a:bodyPr/>
          <a:lstStyle/>
          <a:p>
            <a:r>
              <a:rPr lang="en-US" sz="2400" dirty="0" smtClean="0"/>
              <a:t>Out in the real world some of the most important interviews and meetings take place over a meal. This meal isn't a burger and fries, pizza with friends, or a quick bite at the dining hall. This meal is at a restaurant with linen table clothes, several forks and spoons, and small butter pats molded into shapes. Do you know what to do?</a:t>
            </a:r>
            <a:endParaRPr lang="en-US" sz="24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775" y="3810000"/>
            <a:ext cx="4010025" cy="285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Top 10 Table Manners</a:t>
            </a:r>
            <a:endParaRPr lang="en-US" altLang="en-US"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260015" y="1524000"/>
            <a:ext cx="8229600" cy="1219200"/>
          </a:xfrm>
        </p:spPr>
        <p:txBody>
          <a:bodyPr/>
          <a:lstStyle/>
          <a:p>
            <a:r>
              <a:rPr lang="en-US" sz="1800" b="1" dirty="0" smtClean="0"/>
              <a:t>Before the Meal</a:t>
            </a:r>
          </a:p>
          <a:p>
            <a:pPr marL="457200" indent="-457200">
              <a:buAutoNum type="arabicPeriod"/>
            </a:pPr>
            <a:r>
              <a:rPr lang="en-US" sz="1600" dirty="0" smtClean="0"/>
              <a:t>Place your napkin on your lap.</a:t>
            </a:r>
          </a:p>
          <a:p>
            <a:pPr marL="457200" indent="-457200">
              <a:buAutoNum type="arabicPeriod"/>
            </a:pPr>
            <a:r>
              <a:rPr lang="en-US" sz="1600" dirty="0" smtClean="0"/>
              <a:t>Keep personal items (including smart phones) off the table.</a:t>
            </a:r>
          </a:p>
          <a:p>
            <a:pPr marL="457200" indent="-457200"/>
            <a:endParaRPr lang="en-US" sz="1600" dirty="0" smtClean="0"/>
          </a:p>
          <a:p>
            <a:pPr marL="457200" indent="-457200"/>
            <a:r>
              <a:rPr lang="en-US" sz="1800" b="1" dirty="0" smtClean="0"/>
              <a:t>During the Meal</a:t>
            </a:r>
          </a:p>
          <a:p>
            <a:pPr marL="457200" indent="-457200">
              <a:buFont typeface="+mj-lt"/>
              <a:buAutoNum type="arabicPeriod" startAt="3"/>
            </a:pPr>
            <a:r>
              <a:rPr lang="en-US" sz="1600" dirty="0" smtClean="0"/>
              <a:t>Wait until all guests are served and the host begins eating before you begin eating.</a:t>
            </a:r>
          </a:p>
          <a:p>
            <a:pPr marL="457200" indent="-457200">
              <a:buFont typeface="+mj-lt"/>
              <a:buAutoNum type="arabicPeriod" startAt="3"/>
            </a:pPr>
            <a:r>
              <a:rPr lang="en-US" sz="1600" dirty="0" smtClean="0"/>
              <a:t>Understand the table setting – use the “outside-in” rule.</a:t>
            </a:r>
          </a:p>
          <a:p>
            <a:pPr marL="457200" indent="-457200">
              <a:buFont typeface="+mj-lt"/>
              <a:buAutoNum type="arabicPeriod" startAt="3"/>
            </a:pPr>
            <a:r>
              <a:rPr lang="en-US" sz="1600" dirty="0" smtClean="0"/>
              <a:t>Hold your utensils appropriately.</a:t>
            </a:r>
          </a:p>
          <a:p>
            <a:pPr marL="457200" indent="-457200">
              <a:buFont typeface="+mj-lt"/>
              <a:buAutoNum type="arabicPeriod" startAt="3"/>
            </a:pPr>
            <a:r>
              <a:rPr lang="en-US" sz="1600" dirty="0" smtClean="0"/>
              <a:t>Chew with your mouth closed.</a:t>
            </a:r>
          </a:p>
          <a:p>
            <a:pPr marL="457200" indent="-457200">
              <a:buFont typeface="+mj-lt"/>
              <a:buAutoNum type="arabicPeriod" startAt="3"/>
            </a:pPr>
            <a:r>
              <a:rPr lang="en-US" sz="1600" dirty="0" smtClean="0"/>
              <a:t>Always pass the salt and pepper together.</a:t>
            </a:r>
          </a:p>
          <a:p>
            <a:pPr marL="457200" indent="-457200">
              <a:buFont typeface="+mj-lt"/>
              <a:buAutoNum type="arabicPeriod" startAt="3"/>
            </a:pPr>
            <a:r>
              <a:rPr lang="en-US" sz="1600" dirty="0" smtClean="0"/>
              <a:t>If an item is not being passed to a specific person, pass food from left to right.</a:t>
            </a:r>
          </a:p>
          <a:p>
            <a:pPr marL="457200" indent="-457200"/>
            <a:endParaRPr lang="en-US" sz="1600" dirty="0" smtClean="0"/>
          </a:p>
          <a:p>
            <a:pPr marL="457200" indent="-457200"/>
            <a:r>
              <a:rPr lang="en-US" sz="1800" b="1" dirty="0" smtClean="0"/>
              <a:t>After the Meal</a:t>
            </a:r>
          </a:p>
          <a:p>
            <a:pPr marL="457200" indent="-457200">
              <a:buFont typeface="+mj-lt"/>
              <a:buAutoNum type="arabicPeriod" startAt="9"/>
            </a:pPr>
            <a:r>
              <a:rPr lang="en-US" sz="1600" dirty="0" smtClean="0"/>
              <a:t>When finished eating, position your silverware to tell the server you are done.</a:t>
            </a:r>
          </a:p>
          <a:p>
            <a:pPr marL="457200" indent="-457200">
              <a:buFont typeface="+mj-lt"/>
              <a:buAutoNum type="arabicPeriod" startAt="9"/>
            </a:pPr>
            <a:r>
              <a:rPr lang="en-US" sz="1600" dirty="0" smtClean="0"/>
              <a:t>Fold your used napkin and place it to the left of your place setting.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421108" y="222212"/>
            <a:ext cx="1616717" cy="160658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Dining Etiquette 101</a:t>
            </a:r>
            <a:endParaRPr lang="en-US" altLang="en-US" dirty="0"/>
          </a:p>
        </p:txBody>
      </p:sp>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260015" y="1524000"/>
            <a:ext cx="8229600" cy="1219200"/>
          </a:xfrm>
        </p:spPr>
        <p:txBody>
          <a:bodyPr/>
          <a:lstStyle/>
          <a:p>
            <a:r>
              <a:rPr lang="en-US" sz="2400" dirty="0" smtClean="0"/>
              <a:t>Table manners play an extremely important part in making a favorable impression. They are visible indicators of our manners and essential to professional success. Whether it’s a lunch with a prospective employer or dinner with a business associate, your table manners speak volumes about you as a professional. </a:t>
            </a:r>
            <a:endParaRPr lang="en-US" sz="2400" dirty="0"/>
          </a:p>
        </p:txBody>
      </p:sp>
      <p:pic>
        <p:nvPicPr>
          <p:cNvPr id="6" name="Picture 3" descr="C:\Users\adminassistant\Dropbox\CARRY\CARRY 2014\Value School Christmas Etiquette Event\global_professional-career-dining-etiquette-business-dinner-iSt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962400"/>
            <a:ext cx="3763169" cy="249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7651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Napkin Use</a:t>
            </a:r>
            <a:endParaRPr lang="en-US" altLang="en-US"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3276600" y="1600200"/>
            <a:ext cx="5638800" cy="4191000"/>
          </a:xfrm>
        </p:spPr>
        <p:txBody>
          <a:bodyPr/>
          <a:lstStyle/>
          <a:p>
            <a:r>
              <a:rPr lang="en-US" sz="1800" dirty="0" smtClean="0"/>
              <a:t>The meal begins when the host unfolds his or her napkin. This is your signal to do the same. Place your napkin on your lap, completely unfolded if it is a small luncheon napkin or in half, lengthwise, if it is a large dinner napkin. Typically, you want to put your napkin on your lap soon after sitting down at the table (but follow your host's lead). The napkin remains on your lap throughout the entire meal and should be used to gently blot your mouth when needed. If you need to leave the table during the meal, place your napkin on your chair as a signal to your server that you will be returning. The host will signal the end of the meal by placing his or her napkin on the table. Once the meal is over, you too should place your napkin neatly on the table to the right of your dinner plate. (Do not refold your napkin, but don't wad it up, either.) </a:t>
            </a:r>
            <a:endParaRPr lang="en-US" sz="1800" dirty="0"/>
          </a:p>
        </p:txBody>
      </p:sp>
      <p:pic>
        <p:nvPicPr>
          <p:cNvPr id="7" name="Picture 2"/>
          <p:cNvPicPr>
            <a:picLocks noChangeAspect="1" noChangeArrowheads="1"/>
          </p:cNvPicPr>
          <p:nvPr/>
        </p:nvPicPr>
        <p:blipFill>
          <a:blip r:embed="rId4" cstate="print"/>
          <a:srcRect/>
          <a:stretch>
            <a:fillRect/>
          </a:stretch>
        </p:blipFill>
        <p:spPr bwMode="auto">
          <a:xfrm>
            <a:off x="304800" y="1752600"/>
            <a:ext cx="2933700" cy="2057400"/>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266700" y="3886200"/>
            <a:ext cx="3022600" cy="2209800"/>
          </a:xfrm>
          <a:prstGeom prst="rect">
            <a:avLst/>
          </a:prstGeom>
          <a:noFill/>
          <a:ln w="9525">
            <a:noFill/>
            <a:miter lim="800000"/>
            <a:headEnd/>
            <a:tailE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421108" y="222212"/>
            <a:ext cx="1616717" cy="160658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Ordering</a:t>
            </a:r>
            <a:endParaRPr lang="en-US" altLang="en-US" dirty="0"/>
          </a:p>
        </p:txBody>
      </p:sp>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260015" y="1905000"/>
            <a:ext cx="5150185" cy="4191000"/>
          </a:xfrm>
        </p:spPr>
        <p:txBody>
          <a:bodyPr/>
          <a:lstStyle/>
          <a:p>
            <a:r>
              <a:rPr lang="en-US" sz="2400" dirty="0" smtClean="0"/>
              <a:t>If, after looking over the menu, there are items you are uncertain about, ask your server any questions you may have. Answering your questions is part of the server's job. It is better to find out before you order that a dish is prepared with something you do not like or are allergic to than to spend the entire meal picking tentatively at your food. </a:t>
            </a:r>
            <a:endParaRPr lang="en-US" sz="2400" dirty="0"/>
          </a:p>
        </p:txBody>
      </p:sp>
      <p:sp>
        <p:nvSpPr>
          <p:cNvPr id="3074" name="AutoShape 2" descr="Image result for waitress taking order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Image result for waitress taking order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Image result for waitress taking order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Image result for waitress taking order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https://thumbs.dreamstime.com/t/waitress-taking-order-table-people-happy-having-dinner-together-8901340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4" name="AutoShape 12" descr="https://thumbs.dreamstime.com/t/waitress-taking-order-table-people-happy-having-dinner-together-8901340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5" name="Picture 13"/>
          <p:cNvPicPr>
            <a:picLocks noChangeAspect="1" noChangeArrowheads="1"/>
          </p:cNvPicPr>
          <p:nvPr/>
        </p:nvPicPr>
        <p:blipFill>
          <a:blip r:embed="rId3" cstate="print"/>
          <a:srcRect/>
          <a:stretch>
            <a:fillRect/>
          </a:stretch>
        </p:blipFill>
        <p:spPr bwMode="auto">
          <a:xfrm>
            <a:off x="5334000" y="3797632"/>
            <a:ext cx="3657600" cy="2176132"/>
          </a:xfrm>
          <a:prstGeom prst="rect">
            <a:avLst/>
          </a:prstGeom>
          <a:noFill/>
          <a:ln w="9525">
            <a:noFill/>
            <a:miter lim="800000"/>
            <a:headEnd/>
            <a:tailEnd/>
          </a:ln>
          <a:effectLst/>
        </p:spPr>
      </p:pic>
      <p:pic>
        <p:nvPicPr>
          <p:cNvPr id="3087" name="Picture 15" descr="Image result for being served at a banquet"/>
          <p:cNvPicPr>
            <a:picLocks noChangeAspect="1" noChangeArrowheads="1"/>
          </p:cNvPicPr>
          <p:nvPr/>
        </p:nvPicPr>
        <p:blipFill>
          <a:blip r:embed="rId4" cstate="print"/>
          <a:srcRect/>
          <a:stretch>
            <a:fillRect/>
          </a:stretch>
        </p:blipFill>
        <p:spPr bwMode="auto">
          <a:xfrm>
            <a:off x="5334000" y="1447800"/>
            <a:ext cx="3657600" cy="2377441"/>
          </a:xfrm>
          <a:prstGeom prst="rect">
            <a:avLst/>
          </a:prstGeom>
          <a:noFill/>
        </p:spPr>
      </p:pic>
    </p:spTree>
    <p:extLst>
      <p:ext uri="{BB962C8B-B14F-4D97-AF65-F5344CB8AC3E}">
        <p14:creationId xmlns:p14="http://schemas.microsoft.com/office/powerpoint/2010/main" val="6207651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Ordering</a:t>
            </a:r>
            <a:endParaRPr lang="en-US" altLang="en-US"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3505200" y="1524000"/>
            <a:ext cx="5410200" cy="4953000"/>
          </a:xfrm>
        </p:spPr>
        <p:txBody>
          <a:bodyPr/>
          <a:lstStyle/>
          <a:p>
            <a:r>
              <a:rPr lang="en-US" sz="2000" dirty="0" smtClean="0"/>
              <a:t>An employer will generally suggest that your order be taken first; his or her order will be taken last. Sometimes, however, the server will decide how the ordering will proceed. Often, women's orders are taken before men’s. As a guest, you should not order one of the most expensive items on the menu or more than two courses unless your host indicates that it is all right. If the host says, “I'm going to try this delicious sounding cheesecake; why don't you try dessert too,” or “The prime rib is the specialty here; I think you'd enjoy it,” then it is all right to order that item if you would like. Order familiar foods that you know you like.</a:t>
            </a:r>
            <a:endParaRPr lang="en-US" sz="2000" dirty="0"/>
          </a:p>
        </p:txBody>
      </p:sp>
      <p:pic>
        <p:nvPicPr>
          <p:cNvPr id="6" name="Picture 3" descr="C:\Users\adminassistant\Dropbox\CARRY\CARRY 2014\Value School Christmas Etiquette Event\1079083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24000"/>
            <a:ext cx="3149600"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421108" y="222212"/>
            <a:ext cx="1616717" cy="160658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996988"/>
          </a:xfrm>
        </p:spPr>
        <p:txBody>
          <a:bodyPr/>
          <a:lstStyle/>
          <a:p>
            <a:r>
              <a:rPr lang="en-US" altLang="en-US" sz="4200" dirty="0" smtClean="0"/>
              <a:t>Reading the Table Setting</a:t>
            </a:r>
            <a:endParaRPr lang="en-US" altLang="en-US" sz="4200" dirty="0"/>
          </a:p>
        </p:txBody>
      </p:sp>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304800" y="3581400"/>
            <a:ext cx="8229600" cy="1219200"/>
          </a:xfrm>
        </p:spPr>
        <p:txBody>
          <a:bodyPr/>
          <a:lstStyle/>
          <a:p>
            <a:r>
              <a:rPr lang="en-US" sz="2200" dirty="0" smtClean="0"/>
              <a:t>At a formal dinner, it’s possible to gain clues about what may be served by “reading” the place setting. Draw an imaginary line down the center of your plate. To the right, will be glassware, cup and saucer, knives, and spoons, as well as a seafood fork if the meal includes seafood. It is important to place the glassware or cup back in the same position after its use in order to maintain the visual presence of the table. To the left will be the bread and butter plate, salad plate, napkin, and forks. </a:t>
            </a:r>
            <a:endParaRPr lang="en-US" sz="2200"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222"/>
          <a:stretch/>
        </p:blipFill>
        <p:spPr bwMode="auto">
          <a:xfrm>
            <a:off x="2590800" y="1066800"/>
            <a:ext cx="3619500" cy="231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0" name="AutoShape 2" descr="Image result for table set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table set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Image result for table set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ow to Set a Formal Ta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207651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079DF69-E810-4E9A-A517-51F82D4D60D4}"/>
              </a:ext>
            </a:extLst>
          </p:cNvPr>
          <p:cNvSpPr>
            <a:spLocks noGrp="1" noChangeArrowheads="1"/>
          </p:cNvSpPr>
          <p:nvPr>
            <p:ph type="title"/>
          </p:nvPr>
        </p:nvSpPr>
        <p:spPr/>
        <p:txBody>
          <a:bodyPr/>
          <a:lstStyle/>
          <a:p>
            <a:r>
              <a:rPr lang="en-US" altLang="en-US" dirty="0" smtClean="0">
                <a:solidFill>
                  <a:schemeClr val="accent3"/>
                </a:solidFill>
              </a:rPr>
              <a:t>Social Skills</a:t>
            </a:r>
            <a:endParaRPr lang="en-US" altLang="en-US" dirty="0">
              <a:solidFill>
                <a:schemeClr val="accent3"/>
              </a:solidFill>
            </a:endParaRPr>
          </a:p>
        </p:txBody>
      </p:sp>
      <p:grpSp>
        <p:nvGrpSpPr>
          <p:cNvPr id="2" name="Group 6" descr="date, website, page number">
            <a:extLst>
              <a:ext uri="{FF2B5EF4-FFF2-40B4-BE49-F238E27FC236}">
                <a16:creationId xmlns:a16="http://schemas.microsoft.com/office/drawing/2014/main" id="{DAC4C686-287D-4936-8CF8-72DE1A363280}"/>
              </a:ext>
            </a:extLst>
          </p:cNvPr>
          <p:cNvGrpSpPr/>
          <p:nvPr/>
        </p:nvGrpSpPr>
        <p:grpSpPr>
          <a:xfrm>
            <a:off x="4648200" y="6552527"/>
            <a:ext cx="4153269" cy="228600"/>
            <a:chOff x="4648200" y="6552527"/>
            <a:chExt cx="4153269" cy="228600"/>
          </a:xfrm>
        </p:grpSpPr>
        <p:sp>
          <p:nvSpPr>
            <p:cNvPr id="6" name="Rectangle 18">
              <a:extLst>
                <a:ext uri="{FF2B5EF4-FFF2-40B4-BE49-F238E27FC236}">
                  <a16:creationId xmlns:a16="http://schemas.microsoft.com/office/drawing/2014/main" id="{E19711E5-9303-417E-9EB0-BA956518A1BA}"/>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2</a:t>
              </a:fld>
              <a:endParaRPr lang="en-US" altLang="en-US" sz="1200" dirty="0">
                <a:solidFill>
                  <a:schemeClr val="accent5"/>
                </a:solidFill>
                <a:latin typeface="+mj-lt"/>
              </a:endParaRPr>
            </a:p>
          </p:txBody>
        </p:sp>
        <p:sp>
          <p:nvSpPr>
            <p:cNvPr id="12" name="Rectangle 18">
              <a:extLst>
                <a:ext uri="{FF2B5EF4-FFF2-40B4-BE49-F238E27FC236}">
                  <a16:creationId xmlns:a16="http://schemas.microsoft.com/office/drawing/2014/main" id="{D6757E70-6F66-44E1-96E8-47A4A988251C}"/>
                </a:ext>
              </a:extLst>
            </p:cNvPr>
            <p:cNvSpPr txBox="1">
              <a:spLocks noChangeArrowheads="1"/>
            </p:cNvSpPr>
            <p:nvPr/>
          </p:nvSpPr>
          <p:spPr>
            <a:xfrm>
              <a:off x="6276884" y="6553200"/>
              <a:ext cx="1952716"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www.womensderm.org</a:t>
              </a:r>
            </a:p>
          </p:txBody>
        </p:sp>
        <p:sp>
          <p:nvSpPr>
            <p:cNvPr id="13" name="Rectangle 18">
              <a:extLst>
                <a:ext uri="{FF2B5EF4-FFF2-40B4-BE49-F238E27FC236}">
                  <a16:creationId xmlns:a16="http://schemas.microsoft.com/office/drawing/2014/main" id="{0E772A9C-2FD3-4D94-82F0-5504ECC31F14}"/>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p:txBody>
        </p:sp>
      </p:grpSp>
      <p:grpSp>
        <p:nvGrpSpPr>
          <p:cNvPr id="3" name="Group 20" descr="rectangle and images">
            <a:extLst>
              <a:ext uri="{FF2B5EF4-FFF2-40B4-BE49-F238E27FC236}">
                <a16:creationId xmlns:a16="http://schemas.microsoft.com/office/drawing/2014/main" id="{BC1FA16A-7939-40AC-8528-45920C8F2797}"/>
              </a:ext>
            </a:extLst>
          </p:cNvPr>
          <p:cNvGrpSpPr/>
          <p:nvPr/>
        </p:nvGrpSpPr>
        <p:grpSpPr>
          <a:xfrm>
            <a:off x="533400" y="4620595"/>
            <a:ext cx="8153399" cy="1618308"/>
            <a:chOff x="533400" y="3107319"/>
            <a:chExt cx="8153399" cy="1618308"/>
          </a:xfrm>
        </p:grpSpPr>
        <p:sp>
          <p:nvSpPr>
            <p:cNvPr id="11" name="Rectangle 10">
              <a:extLst>
                <a:ext uri="{FF2B5EF4-FFF2-40B4-BE49-F238E27FC236}">
                  <a16:creationId xmlns:a16="http://schemas.microsoft.com/office/drawing/2014/main" id="{73A351C3-A770-467E-9504-253B0E06415D}"/>
                </a:ext>
              </a:extLst>
            </p:cNvPr>
            <p:cNvSpPr/>
            <p:nvPr/>
          </p:nvSpPr>
          <p:spPr bwMode="auto">
            <a:xfrm>
              <a:off x="533400" y="3115700"/>
              <a:ext cx="990600" cy="1609927"/>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solidFill>
                  <a:schemeClr val="bg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58D2140B-4C38-4B22-BA2C-90C710E35A36}"/>
                </a:ext>
              </a:extLst>
            </p:cNvPr>
            <p:cNvSpPr/>
            <p:nvPr/>
          </p:nvSpPr>
          <p:spPr bwMode="auto">
            <a:xfrm>
              <a:off x="4572000" y="3115700"/>
              <a:ext cx="152400" cy="1609927"/>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solidFill>
                  <a:schemeClr val="bg2"/>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2DB8E3EA-8591-4BBD-9735-F909486D23D8}"/>
                </a:ext>
              </a:extLst>
            </p:cNvPr>
            <p:cNvSpPr/>
            <p:nvPr/>
          </p:nvSpPr>
          <p:spPr bwMode="auto">
            <a:xfrm>
              <a:off x="7253243" y="3107319"/>
              <a:ext cx="1433556" cy="1609927"/>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solidFill>
                  <a:schemeClr val="bg2"/>
                </a:solidFill>
                <a:effectLst/>
                <a:latin typeface="Arial" panose="020B0604020202020204" pitchFamily="34" charset="0"/>
              </a:endParaRPr>
            </a:p>
          </p:txBody>
        </p:sp>
      </p:gr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628976"/>
            <a:ext cx="2881312" cy="161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6892" y="4628976"/>
            <a:ext cx="2398570" cy="160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bwMode="auto">
          <a:xfrm>
            <a:off x="7421108" y="222212"/>
            <a:ext cx="1616717" cy="145418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19"/>
          <p:cNvSpPr>
            <a:spLocks noGrp="1"/>
          </p:cNvSpPr>
          <p:nvPr>
            <p:ph idx="1"/>
          </p:nvPr>
        </p:nvSpPr>
        <p:spPr>
          <a:xfrm>
            <a:off x="457200" y="1828800"/>
            <a:ext cx="8229600" cy="2286000"/>
          </a:xfrm>
        </p:spPr>
        <p:txBody>
          <a:bodyPr/>
          <a:lstStyle/>
          <a:p>
            <a:r>
              <a:rPr lang="en-US" dirty="0" smtClean="0"/>
              <a:t>Excellent social skills are an essential accoutrement in moving forward in today’s complex professional environment. These are skills used on a day to day basis in the workplace and all social events.</a:t>
            </a:r>
          </a:p>
          <a:p>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sz="4200" dirty="0" smtClean="0"/>
              <a:t>Reading the Table Setting</a:t>
            </a:r>
            <a:endParaRPr lang="en-US" altLang="en-US" sz="4200"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http://kitchenmoxie.net/wp-content/uploads/2012/03/map3.jpg"/>
          <p:cNvPicPr>
            <a:picLocks noChangeAspect="1" noChangeArrowheads="1"/>
          </p:cNvPicPr>
          <p:nvPr/>
        </p:nvPicPr>
        <p:blipFill>
          <a:blip r:embed="rId4" cstate="print"/>
          <a:srcRect/>
          <a:stretch>
            <a:fillRect/>
          </a:stretch>
        </p:blipFill>
        <p:spPr bwMode="auto">
          <a:xfrm>
            <a:off x="533400" y="1600200"/>
            <a:ext cx="7924800" cy="4829175"/>
          </a:xfrm>
          <a:prstGeom prst="rect">
            <a:avLst/>
          </a:prstGeom>
          <a:noFill/>
          <a:ln w="9525">
            <a:noFill/>
            <a:miter lim="800000"/>
            <a:headEnd/>
            <a:tailEnd/>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Use of Silverware</a:t>
            </a:r>
            <a:endParaRPr lang="en-US" altLang="en-US"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260015" y="1524000"/>
            <a:ext cx="8229600" cy="1219200"/>
          </a:xfrm>
        </p:spPr>
        <p:txBody>
          <a:bodyPr/>
          <a:lstStyle/>
          <a:p>
            <a:r>
              <a:rPr lang="en-US" sz="2000" dirty="0" smtClean="0"/>
              <a:t>Choosing the correct silverware from the variety in front of you is not as difficult as it may first appear. </a:t>
            </a:r>
            <a:r>
              <a:rPr lang="en-US" sz="2000" b="1" u="sng" dirty="0" smtClean="0"/>
              <a:t>Starting with the knife, fork, or spoon that is farthest from your plate, work your way in, using one utensil for each course. </a:t>
            </a:r>
            <a:r>
              <a:rPr lang="en-US" sz="2000" dirty="0" smtClean="0"/>
              <a:t>The salad fork is on your outermost left, followed by your dinner fork. Your soupspoon is on your outermost right, followed by your beverage spoon, salad knife and dinner knife. Your dessert spoon and fork are above your plate or brought out with dessert. If you remember the rule to work from the outside in, you'll be fine. </a:t>
            </a:r>
            <a:endParaRPr lang="en-US" sz="20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167505"/>
            <a:ext cx="3581400" cy="236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421108" y="222212"/>
            <a:ext cx="1616717" cy="160658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0"/>
            <a:ext cx="6629400" cy="1371600"/>
          </a:xfrm>
        </p:spPr>
        <p:txBody>
          <a:bodyPr/>
          <a:lstStyle/>
          <a:p>
            <a:r>
              <a:rPr lang="en-US" altLang="en-US" sz="4200" dirty="0" smtClean="0"/>
              <a:t>When You are Finished…</a:t>
            </a:r>
            <a:endParaRPr lang="en-US" altLang="en-US" sz="4200" dirty="0"/>
          </a:p>
        </p:txBody>
      </p:sp>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260015" y="2743200"/>
            <a:ext cx="8229600" cy="1219200"/>
          </a:xfrm>
        </p:spPr>
        <p:txBody>
          <a:bodyPr/>
          <a:lstStyle/>
          <a:p>
            <a:r>
              <a:rPr lang="en-US" sz="2400" dirty="0" smtClean="0"/>
              <a:t>Do not push your plate away from you when you have finished eating. Leave your plate where it is in the place setting. The common way to show that you have finished your meal is to lay your fork and knife diagonally across your plate. Make sure they are placed in such a way that they do not slide off the plate as it is being removed. Once you have used a piece of silverware, never place it back on the table. Do not leave a used spoon in a cup, either; place it on the saucer. You can leave a soupspoon in a soup plate. Any unused silverware is simply left on the table. </a:t>
            </a:r>
            <a:endParaRPr lang="en-US" sz="24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066800"/>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7651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Basic Table Etiquette</a:t>
            </a:r>
            <a:endParaRPr lang="en-US" altLang="en-US"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260015" y="1524000"/>
            <a:ext cx="8229600" cy="1219200"/>
          </a:xfrm>
        </p:spPr>
        <p:txBody>
          <a:bodyPr/>
          <a:lstStyle/>
          <a:p>
            <a:pPr marL="457200" indent="-457200">
              <a:buFont typeface="Wingdings" panose="05000000000000000000" pitchFamily="2" charset="2"/>
              <a:buChar char="§"/>
            </a:pPr>
            <a:r>
              <a:rPr lang="en-US" sz="2000" dirty="0" smtClean="0"/>
              <a:t>It is inappropriate to ask for a doggy bag when you are a guest. </a:t>
            </a:r>
          </a:p>
          <a:p>
            <a:pPr marL="457200" indent="-457200">
              <a:buFont typeface="Wingdings" panose="05000000000000000000" pitchFamily="2" charset="2"/>
              <a:buChar char="§"/>
            </a:pPr>
            <a:r>
              <a:rPr lang="en-US" sz="2000" dirty="0" smtClean="0"/>
              <a:t>It is best to order foods that can be eaten with a knife and fork.</a:t>
            </a:r>
          </a:p>
          <a:p>
            <a:pPr marL="457200" indent="-457200">
              <a:buFont typeface="Wingdings" panose="05000000000000000000" pitchFamily="2" charset="2"/>
              <a:buChar char="§"/>
            </a:pPr>
            <a:r>
              <a:rPr lang="en-US" sz="2000" dirty="0" smtClean="0"/>
              <a:t>Do not order alcoholic beverages —even if everyone else does</a:t>
            </a:r>
          </a:p>
          <a:p>
            <a:pPr marL="457200" indent="-457200">
              <a:buFont typeface="Wingdings" panose="05000000000000000000" pitchFamily="2" charset="2"/>
              <a:buChar char="§"/>
            </a:pPr>
            <a:r>
              <a:rPr lang="en-US" sz="2000" dirty="0" smtClean="0"/>
              <a:t>Sit up straight at the table. It makes a good impression.</a:t>
            </a:r>
          </a:p>
          <a:p>
            <a:pPr marL="457200" indent="-457200">
              <a:buFont typeface="Wingdings" panose="05000000000000000000" pitchFamily="2" charset="2"/>
              <a:buChar char="§"/>
            </a:pPr>
            <a:r>
              <a:rPr lang="en-US" sz="2000" dirty="0" smtClean="0"/>
              <a:t>When you are not eating, keep your hands on your lap or resting on the table (with wrists on the edge of the table).</a:t>
            </a:r>
          </a:p>
          <a:p>
            <a:pPr marL="457200" indent="-457200">
              <a:buFont typeface="Wingdings" panose="05000000000000000000" pitchFamily="2" charset="2"/>
              <a:buChar char="§"/>
            </a:pPr>
            <a:r>
              <a:rPr lang="en-US" sz="2000" dirty="0" smtClean="0"/>
              <a:t>Elbows on the table are acceptable only between courses, not while you are eating.</a:t>
            </a:r>
          </a:p>
          <a:p>
            <a:pPr marL="457200" indent="-457200">
              <a:buFont typeface="Wingdings" panose="05000000000000000000" pitchFamily="2" charset="2"/>
              <a:buChar char="§"/>
            </a:pPr>
            <a:r>
              <a:rPr lang="en-US" sz="2000" dirty="0" smtClean="0"/>
              <a:t>Do not season your food before you have tasted it.</a:t>
            </a:r>
          </a:p>
          <a:p>
            <a:pPr marL="457200" indent="-457200">
              <a:buFont typeface="Wingdings" panose="05000000000000000000" pitchFamily="2" charset="2"/>
              <a:buChar char="§"/>
            </a:pPr>
            <a:r>
              <a:rPr lang="en-US" sz="2000" dirty="0" smtClean="0"/>
              <a:t>Never chew with your mouth open or make loud noises when you eat. Although it is possible to talk with a small piece of food in your mouth, do not talk with your mouth full.</a:t>
            </a:r>
            <a:endParaRPr lang="en-US" sz="2000"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421108" y="222212"/>
            <a:ext cx="1616717" cy="160658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Basic Table Etiquette</a:t>
            </a:r>
            <a:endParaRPr lang="en-US" altLang="en-US" dirty="0"/>
          </a:p>
        </p:txBody>
      </p:sp>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260015" y="1524000"/>
            <a:ext cx="8229600" cy="1219200"/>
          </a:xfrm>
        </p:spPr>
        <p:txBody>
          <a:bodyPr/>
          <a:lstStyle/>
          <a:p>
            <a:pPr marL="457200" indent="-457200">
              <a:buFont typeface="Wingdings" panose="05000000000000000000" pitchFamily="2" charset="2"/>
              <a:buChar char="§"/>
            </a:pPr>
            <a:r>
              <a:rPr lang="en-US" sz="2000" dirty="0" smtClean="0"/>
              <a:t>Do not slurp soup from a spoon. Spoon the soup away from you when you take it out of the bowl and sip it from the side of the spoon. If your soup is too hot to eat, let it sit until it cools; do not blow on it. Better yet, don’t order soup.</a:t>
            </a:r>
          </a:p>
          <a:p>
            <a:pPr marL="457200" indent="-457200">
              <a:buFont typeface="Wingdings" panose="05000000000000000000" pitchFamily="2" charset="2"/>
              <a:buChar char="§"/>
            </a:pPr>
            <a:r>
              <a:rPr lang="en-US" sz="2000" dirty="0" smtClean="0"/>
              <a:t>If food gets caught between your teeth and you can't remove it with your tongue, leave the table and go to a mirror where you can remove the food from your teeth in private.</a:t>
            </a:r>
          </a:p>
          <a:p>
            <a:pPr marL="457200" indent="-457200">
              <a:buFont typeface="Wingdings" panose="05000000000000000000" pitchFamily="2" charset="2"/>
              <a:buChar char="§"/>
            </a:pPr>
            <a:r>
              <a:rPr lang="en-US" sz="2000" dirty="0" smtClean="0"/>
              <a:t>Eat rolls or bread by tearing off small bite size pieces and buttering only the piece you are preparing to eat. When ready for another piece, repeat the same process.</a:t>
            </a:r>
          </a:p>
          <a:p>
            <a:pPr marL="457200" indent="-457200">
              <a:buFont typeface="Wingdings" panose="05000000000000000000" pitchFamily="2" charset="2"/>
              <a:buChar char="§"/>
            </a:pPr>
            <a:r>
              <a:rPr lang="en-US" sz="2000" dirty="0" smtClean="0"/>
              <a:t>Table conversation should be pleasant but entirely free of controversial subjects. Do not ask someone a question as they are about to take a bite.</a:t>
            </a:r>
            <a:endParaRPr lang="en-US" sz="2000" dirty="0"/>
          </a:p>
        </p:txBody>
      </p:sp>
    </p:spTree>
    <p:extLst>
      <p:ext uri="{BB962C8B-B14F-4D97-AF65-F5344CB8AC3E}">
        <p14:creationId xmlns:p14="http://schemas.microsoft.com/office/powerpoint/2010/main" val="6207651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Basic Table Etiquette</a:t>
            </a:r>
            <a:endParaRPr lang="en-US" altLang="en-US"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260015" y="1524000"/>
            <a:ext cx="8229600" cy="1219200"/>
          </a:xfrm>
        </p:spPr>
        <p:txBody>
          <a:bodyPr/>
          <a:lstStyle/>
          <a:p>
            <a:pPr marL="457200" indent="-457200">
              <a:buFont typeface="Wingdings" panose="05000000000000000000" pitchFamily="2" charset="2"/>
              <a:buChar char="§"/>
            </a:pPr>
            <a:r>
              <a:rPr lang="en-US" sz="2000" dirty="0" smtClean="0"/>
              <a:t>If you need something that you cannot reach easily, politely ask the person closest to the item you need to pass it to you. “After you have used them yourself, would you please pass me the salt and pepper?”</a:t>
            </a:r>
          </a:p>
          <a:p>
            <a:pPr marL="457200" indent="-457200">
              <a:buFont typeface="Wingdings" panose="05000000000000000000" pitchFamily="2" charset="2"/>
              <a:buChar char="§"/>
            </a:pPr>
            <a:r>
              <a:rPr lang="en-US" sz="2000" dirty="0" smtClean="0"/>
              <a:t>If a piece of your silverware falls onto the floor, pick it up if you can reach it and let the server know you need a clean one. If you cannot reach it, tell the server you dropped a piece of your silverware and ask for a clean one.</a:t>
            </a:r>
          </a:p>
          <a:p>
            <a:pPr marL="457200" indent="-457200">
              <a:buFont typeface="Wingdings" panose="05000000000000000000" pitchFamily="2" charset="2"/>
              <a:buChar char="§"/>
            </a:pPr>
            <a:r>
              <a:rPr lang="en-US" sz="2000" dirty="0" smtClean="0"/>
              <a:t>If you or someone you are dining with is left-handed, it is best for the left-handed person to sit at the left end of the table or at the head of the table. This arrangement helps ensure that everyone has adequate elbow room to eat comfortably.</a:t>
            </a:r>
          </a:p>
          <a:p>
            <a:pPr marL="457200" indent="-457200">
              <a:buFont typeface="Wingdings" panose="05000000000000000000" pitchFamily="2" charset="2"/>
              <a:buChar char="§"/>
            </a:pPr>
            <a:r>
              <a:rPr lang="en-US" sz="2000" dirty="0" smtClean="0"/>
              <a:t>If food spills off your plate, you may pick it up with a piece of your silverware and place it on the edge of your plate.</a:t>
            </a:r>
            <a:endParaRPr lang="en-US" sz="2000"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Basic Table Etiquette</a:t>
            </a:r>
            <a:endParaRPr lang="en-US" altLang="en-US"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260015" y="1524000"/>
            <a:ext cx="8229600" cy="1219200"/>
          </a:xfrm>
        </p:spPr>
        <p:txBody>
          <a:bodyPr/>
          <a:lstStyle/>
          <a:p>
            <a:pPr marL="457200" indent="-457200">
              <a:buFont typeface="Wingdings" panose="05000000000000000000" pitchFamily="2" charset="2"/>
              <a:buChar char="§"/>
            </a:pPr>
            <a:r>
              <a:rPr lang="en-US" sz="2000" dirty="0" smtClean="0"/>
              <a:t>Never spit a piece of bad food or tough gristle into your napkin. Remove the food from your mouth using the same utensil it went in with. Place the piece of food on the edge of your plate. If possible, cover it with some other food from your plate.</a:t>
            </a:r>
          </a:p>
          <a:p>
            <a:pPr marL="457200" indent="-457200">
              <a:buFont typeface="Wingdings" panose="05000000000000000000" pitchFamily="2" charset="2"/>
              <a:buChar char="§"/>
            </a:pPr>
            <a:r>
              <a:rPr lang="en-US" sz="2000" dirty="0" smtClean="0"/>
              <a:t>Under no circumstance should you blow your nose into your napkin. If you do need to blow you nose, excuse yourself and go to the restroom. </a:t>
            </a:r>
          </a:p>
          <a:p>
            <a:pPr marL="457200" indent="-457200">
              <a:buFont typeface="Wingdings" panose="05000000000000000000" pitchFamily="2" charset="2"/>
              <a:buChar char="§"/>
            </a:pPr>
            <a:r>
              <a:rPr lang="en-US" sz="2000" dirty="0" smtClean="0"/>
              <a:t>Do not eat food from someone else’s plate. If someone insists of offering you a taste of their meal, pass them your bread plate for a small sample.</a:t>
            </a:r>
          </a:p>
          <a:p>
            <a:pPr marL="457200" indent="-457200">
              <a:buFont typeface="Wingdings" panose="05000000000000000000" pitchFamily="2" charset="2"/>
              <a:buChar char="§"/>
            </a:pPr>
            <a:r>
              <a:rPr lang="en-US" sz="2000" dirty="0" smtClean="0"/>
              <a:t>Do not arrive at a business luncheon famished. Do not eat enormous amounts of food as though you have not eaten in days.</a:t>
            </a:r>
            <a:endParaRPr lang="en-US" sz="2000"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a:xfrm>
            <a:off x="260015" y="222212"/>
            <a:ext cx="6629400" cy="1371600"/>
          </a:xfrm>
        </p:spPr>
        <p:txBody>
          <a:bodyPr/>
          <a:lstStyle/>
          <a:p>
            <a:r>
              <a:rPr lang="en-US" altLang="en-US" dirty="0" smtClean="0"/>
              <a:t>Basic Table Etiquette</a:t>
            </a:r>
            <a:endParaRPr lang="en-US" altLang="en-US"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id="{C32DC144-A15A-4DC4-B7B7-179F0D3956D5}"/>
              </a:ext>
            </a:extLst>
          </p:cNvPr>
          <p:cNvSpPr>
            <a:spLocks noGrp="1" noChangeArrowheads="1"/>
          </p:cNvSpPr>
          <p:nvPr>
            <p:ph idx="1"/>
          </p:nvPr>
        </p:nvSpPr>
        <p:spPr>
          <a:xfrm>
            <a:off x="260015" y="1524000"/>
            <a:ext cx="8229600" cy="1219200"/>
          </a:xfrm>
        </p:spPr>
        <p:txBody>
          <a:bodyPr/>
          <a:lstStyle/>
          <a:p>
            <a:pPr marL="457200" indent="-457200">
              <a:buFont typeface="Wingdings" panose="05000000000000000000" pitchFamily="2" charset="2"/>
              <a:buChar char="§"/>
            </a:pPr>
            <a:r>
              <a:rPr lang="en-US" sz="2000" dirty="0" smtClean="0"/>
              <a:t>If you see someone you know in the restaurant at another table, you may acknowledge their presence, but you should not leave your table to socialize with them. Keep your focus on your host.</a:t>
            </a:r>
          </a:p>
          <a:p>
            <a:pPr marL="457200" indent="-457200">
              <a:buFont typeface="Wingdings" panose="05000000000000000000" pitchFamily="2" charset="2"/>
              <a:buChar char="§"/>
            </a:pPr>
            <a:r>
              <a:rPr lang="en-US" sz="2000" dirty="0" smtClean="0"/>
              <a:t>Turn your cell phone OFF, and put them out of sight.</a:t>
            </a:r>
          </a:p>
          <a:p>
            <a:pPr marL="457200" indent="-457200">
              <a:buFont typeface="Wingdings" panose="05000000000000000000" pitchFamily="2" charset="2"/>
              <a:buChar char="§"/>
            </a:pPr>
            <a:r>
              <a:rPr lang="en-US" sz="2000" dirty="0" smtClean="0"/>
              <a:t>Never apply or reapply makeup at the table.</a:t>
            </a:r>
          </a:p>
          <a:p>
            <a:pPr marL="457200" indent="-457200">
              <a:buFont typeface="Wingdings" panose="05000000000000000000" pitchFamily="2" charset="2"/>
              <a:buChar char="§"/>
            </a:pPr>
            <a:r>
              <a:rPr lang="en-US" sz="2000" dirty="0" smtClean="0"/>
              <a:t>A business luncheon, like any other interview, should be followed up with a written thank you note to the host of the meal, as well as any other key attendees.</a:t>
            </a:r>
            <a:endParaRPr lang="en-US" sz="2000"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079DF69-E810-4E9A-A517-51F82D4D60D4}"/>
              </a:ext>
            </a:extLst>
          </p:cNvPr>
          <p:cNvSpPr>
            <a:spLocks noGrp="1" noChangeArrowheads="1"/>
          </p:cNvSpPr>
          <p:nvPr>
            <p:ph type="title"/>
          </p:nvPr>
        </p:nvSpPr>
        <p:spPr/>
        <p:txBody>
          <a:bodyPr/>
          <a:lstStyle/>
          <a:p>
            <a:r>
              <a:rPr lang="en-US" altLang="en-US" dirty="0" smtClean="0">
                <a:solidFill>
                  <a:schemeClr val="accent3"/>
                </a:solidFill>
              </a:rPr>
              <a:t>Social Skills</a:t>
            </a:r>
            <a:endParaRPr lang="en-US" altLang="en-US" dirty="0">
              <a:solidFill>
                <a:schemeClr val="accent3"/>
              </a:solidFill>
            </a:endParaRPr>
          </a:p>
        </p:txBody>
      </p:sp>
      <p:grpSp>
        <p:nvGrpSpPr>
          <p:cNvPr id="2" name="Group 6" descr="date, website, page number">
            <a:extLst>
              <a:ext uri="{FF2B5EF4-FFF2-40B4-BE49-F238E27FC236}">
                <a16:creationId xmlns:a16="http://schemas.microsoft.com/office/drawing/2014/main" id="{DAC4C686-287D-4936-8CF8-72DE1A363280}"/>
              </a:ext>
            </a:extLst>
          </p:cNvPr>
          <p:cNvGrpSpPr/>
          <p:nvPr/>
        </p:nvGrpSpPr>
        <p:grpSpPr>
          <a:xfrm>
            <a:off x="4648200" y="6552527"/>
            <a:ext cx="4153269" cy="228600"/>
            <a:chOff x="4648200" y="6552527"/>
            <a:chExt cx="4153269" cy="228600"/>
          </a:xfrm>
        </p:grpSpPr>
        <p:sp>
          <p:nvSpPr>
            <p:cNvPr id="6" name="Rectangle 18">
              <a:extLst>
                <a:ext uri="{FF2B5EF4-FFF2-40B4-BE49-F238E27FC236}">
                  <a16:creationId xmlns:a16="http://schemas.microsoft.com/office/drawing/2014/main" id="{E19711E5-9303-417E-9EB0-BA956518A1BA}"/>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28</a:t>
              </a:fld>
              <a:endParaRPr lang="en-US" altLang="en-US" sz="1200" dirty="0">
                <a:solidFill>
                  <a:schemeClr val="accent5"/>
                </a:solidFill>
                <a:latin typeface="+mj-lt"/>
              </a:endParaRPr>
            </a:p>
          </p:txBody>
        </p:sp>
        <p:sp>
          <p:nvSpPr>
            <p:cNvPr id="12" name="Rectangle 18">
              <a:extLst>
                <a:ext uri="{FF2B5EF4-FFF2-40B4-BE49-F238E27FC236}">
                  <a16:creationId xmlns:a16="http://schemas.microsoft.com/office/drawing/2014/main" id="{D6757E70-6F66-44E1-96E8-47A4A988251C}"/>
                </a:ext>
              </a:extLst>
            </p:cNvPr>
            <p:cNvSpPr txBox="1">
              <a:spLocks noChangeArrowheads="1"/>
            </p:cNvSpPr>
            <p:nvPr/>
          </p:nvSpPr>
          <p:spPr>
            <a:xfrm>
              <a:off x="6276884" y="6553200"/>
              <a:ext cx="1952716"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www.womensderm.org</a:t>
              </a:r>
            </a:p>
          </p:txBody>
        </p:sp>
        <p:sp>
          <p:nvSpPr>
            <p:cNvPr id="13" name="Rectangle 18">
              <a:extLst>
                <a:ext uri="{FF2B5EF4-FFF2-40B4-BE49-F238E27FC236}">
                  <a16:creationId xmlns:a16="http://schemas.microsoft.com/office/drawing/2014/main" id="{0E772A9C-2FD3-4D94-82F0-5504ECC31F14}"/>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p:txBody>
        </p:sp>
      </p:grpSp>
      <p:grpSp>
        <p:nvGrpSpPr>
          <p:cNvPr id="3" name="Group 20" descr="rectangle and images">
            <a:extLst>
              <a:ext uri="{FF2B5EF4-FFF2-40B4-BE49-F238E27FC236}">
                <a16:creationId xmlns:a16="http://schemas.microsoft.com/office/drawing/2014/main" id="{BC1FA16A-7939-40AC-8528-45920C8F2797}"/>
              </a:ext>
            </a:extLst>
          </p:cNvPr>
          <p:cNvGrpSpPr/>
          <p:nvPr/>
        </p:nvGrpSpPr>
        <p:grpSpPr>
          <a:xfrm>
            <a:off x="533400" y="3505200"/>
            <a:ext cx="8153399" cy="1618308"/>
            <a:chOff x="533400" y="3107319"/>
            <a:chExt cx="8153399" cy="1618308"/>
          </a:xfrm>
        </p:grpSpPr>
        <p:sp>
          <p:nvSpPr>
            <p:cNvPr id="11" name="Rectangle 10">
              <a:extLst>
                <a:ext uri="{FF2B5EF4-FFF2-40B4-BE49-F238E27FC236}">
                  <a16:creationId xmlns:a16="http://schemas.microsoft.com/office/drawing/2014/main" id="{73A351C3-A770-467E-9504-253B0E06415D}"/>
                </a:ext>
              </a:extLst>
            </p:cNvPr>
            <p:cNvSpPr/>
            <p:nvPr/>
          </p:nvSpPr>
          <p:spPr bwMode="auto">
            <a:xfrm>
              <a:off x="533400" y="3115700"/>
              <a:ext cx="990600" cy="1609927"/>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solidFill>
                  <a:schemeClr val="bg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58D2140B-4C38-4B22-BA2C-90C710E35A36}"/>
                </a:ext>
              </a:extLst>
            </p:cNvPr>
            <p:cNvSpPr/>
            <p:nvPr/>
          </p:nvSpPr>
          <p:spPr bwMode="auto">
            <a:xfrm>
              <a:off x="4572000" y="3115700"/>
              <a:ext cx="152400" cy="1609927"/>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solidFill>
                  <a:schemeClr val="bg2"/>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2DB8E3EA-8591-4BBD-9735-F909486D23D8}"/>
                </a:ext>
              </a:extLst>
            </p:cNvPr>
            <p:cNvSpPr/>
            <p:nvPr/>
          </p:nvSpPr>
          <p:spPr bwMode="auto">
            <a:xfrm>
              <a:off x="7253243" y="3107319"/>
              <a:ext cx="1433556" cy="1609927"/>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solidFill>
                  <a:schemeClr val="bg2"/>
                </a:solidFill>
                <a:effectLst/>
                <a:latin typeface="Arial" panose="020B0604020202020204" pitchFamily="34" charset="0"/>
              </a:endParaRPr>
            </a:p>
          </p:txBody>
        </p:sp>
      </p:gr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513581"/>
            <a:ext cx="2881312" cy="161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6892" y="3513581"/>
            <a:ext cx="2398570" cy="160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bwMode="auto">
          <a:xfrm>
            <a:off x="7421108" y="222213"/>
            <a:ext cx="1616717" cy="136307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19"/>
          <p:cNvSpPr>
            <a:spLocks noGrp="1"/>
          </p:cNvSpPr>
          <p:nvPr>
            <p:ph idx="1"/>
          </p:nvPr>
        </p:nvSpPr>
        <p:spPr>
          <a:xfrm>
            <a:off x="457200" y="1828800"/>
            <a:ext cx="8229600" cy="2590800"/>
          </a:xfrm>
        </p:spPr>
        <p:txBody>
          <a:bodyPr/>
          <a:lstStyle/>
          <a:p>
            <a:r>
              <a:rPr lang="en-US" dirty="0" smtClean="0"/>
              <a:t>The basic social and etiquette skills that we have reviewed will help you gracefully navigate any social encounter.</a:t>
            </a:r>
          </a:p>
          <a:p>
            <a:endParaRPr lang="en-US" dirty="0" smtClean="0"/>
          </a:p>
          <a:p>
            <a:endParaRPr lang="en-US" dirty="0" smtClean="0"/>
          </a:p>
          <a:p>
            <a:endParaRPr lang="en-US" dirty="0" smtClean="0"/>
          </a:p>
          <a:p>
            <a:r>
              <a:rPr lang="en-US" b="1" dirty="0" smtClean="0"/>
              <a:t>Be yourself with poise, dignity, and confidence.</a:t>
            </a:r>
          </a:p>
          <a:p>
            <a:endParaRPr 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p:txBody>
          <a:bodyPr/>
          <a:lstStyle/>
          <a:p>
            <a:r>
              <a:rPr lang="en-US" altLang="en-US" dirty="0" smtClean="0"/>
              <a:t>Social Skills</a:t>
            </a:r>
            <a:endParaRPr lang="en-US" altLang="en-US" dirty="0"/>
          </a:p>
        </p:txBody>
      </p:sp>
      <p:sp>
        <p:nvSpPr>
          <p:cNvPr id="6" name="Content Placeholder 5"/>
          <p:cNvSpPr>
            <a:spLocks noGrp="1"/>
          </p:cNvSpPr>
          <p:nvPr>
            <p:ph idx="1"/>
          </p:nvPr>
        </p:nvSpPr>
        <p:spPr/>
        <p:txBody>
          <a:bodyPr/>
          <a:lstStyle/>
          <a:p>
            <a:pPr marL="514350" indent="-514350"/>
            <a:r>
              <a:rPr lang="en-US" sz="2400" dirty="0" smtClean="0"/>
              <a:t>Communication</a:t>
            </a:r>
          </a:p>
          <a:p>
            <a:pPr marL="514350" indent="-514350"/>
            <a:r>
              <a:rPr lang="en-US" sz="2400" dirty="0" smtClean="0"/>
              <a:t>	Current Events</a:t>
            </a:r>
          </a:p>
          <a:p>
            <a:pPr marL="514350" indent="-514350"/>
            <a:r>
              <a:rPr lang="en-US" sz="2400" dirty="0" smtClean="0"/>
              <a:t>	Know your Community</a:t>
            </a:r>
          </a:p>
          <a:p>
            <a:pPr marL="514350" indent="-514350"/>
            <a:r>
              <a:rPr lang="en-US" sz="2400" dirty="0" smtClean="0"/>
              <a:t>	Know your Audience</a:t>
            </a:r>
          </a:p>
          <a:p>
            <a:pPr marL="514350" indent="-514350"/>
            <a:r>
              <a:rPr lang="en-US" sz="2400" dirty="0" smtClean="0"/>
              <a:t>Interpersonal Skills</a:t>
            </a:r>
          </a:p>
          <a:p>
            <a:pPr marL="514350" indent="-514350"/>
            <a:r>
              <a:rPr lang="en-US" sz="2400" dirty="0" smtClean="0"/>
              <a:t>	Kind</a:t>
            </a:r>
          </a:p>
          <a:p>
            <a:pPr marL="514350" indent="-514350"/>
            <a:r>
              <a:rPr lang="en-US" sz="2400" dirty="0" smtClean="0"/>
              <a:t>	Polite</a:t>
            </a:r>
          </a:p>
          <a:p>
            <a:pPr marL="514350" indent="-514350"/>
            <a:r>
              <a:rPr lang="en-US" sz="2400" dirty="0" smtClean="0"/>
              <a:t>	Courteous</a:t>
            </a:r>
          </a:p>
          <a:p>
            <a:pPr marL="514350" indent="-514350"/>
            <a:endParaRPr lang="en-US" sz="2400" dirty="0" smtClean="0"/>
          </a:p>
          <a:p>
            <a:pPr marL="514350" indent="-514350"/>
            <a:endParaRPr lang="en-US" sz="2400" dirty="0" smtClean="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p:txBody>
          <a:bodyPr/>
          <a:lstStyle/>
          <a:p>
            <a:r>
              <a:rPr lang="en-US" altLang="en-US" dirty="0" smtClean="0"/>
              <a:t>Social Skills</a:t>
            </a:r>
            <a:endParaRPr lang="en-US" altLang="en-US" dirty="0"/>
          </a:p>
        </p:txBody>
      </p:sp>
      <p:sp>
        <p:nvSpPr>
          <p:cNvPr id="6" name="Content Placeholder 5"/>
          <p:cNvSpPr>
            <a:spLocks noGrp="1"/>
          </p:cNvSpPr>
          <p:nvPr>
            <p:ph idx="1"/>
          </p:nvPr>
        </p:nvSpPr>
        <p:spPr>
          <a:xfrm>
            <a:off x="457200" y="1524000"/>
            <a:ext cx="8229600" cy="2286000"/>
          </a:xfrm>
        </p:spPr>
        <p:txBody>
          <a:bodyPr/>
          <a:lstStyle/>
          <a:p>
            <a:pPr marL="514350" indent="-514350"/>
            <a:r>
              <a:rPr lang="en-US" sz="2400" dirty="0" smtClean="0"/>
              <a:t>Use appropriate handshakes</a:t>
            </a:r>
          </a:p>
          <a:p>
            <a:pPr marL="514350" indent="-514350"/>
            <a:r>
              <a:rPr lang="en-US" sz="2400" dirty="0" smtClean="0"/>
              <a:t>Maintain eye contact</a:t>
            </a:r>
          </a:p>
          <a:p>
            <a:pPr marL="514350" indent="-514350"/>
            <a:r>
              <a:rPr lang="en-US" sz="2400" dirty="0" smtClean="0"/>
              <a:t>Use proper body language</a:t>
            </a:r>
          </a:p>
          <a:p>
            <a:pPr marL="514350" indent="-514350"/>
            <a:r>
              <a:rPr lang="en-US" sz="2400" dirty="0" smtClean="0"/>
              <a:t>Know the difference between being assertive (good) and being aggressive (bad)</a:t>
            </a:r>
          </a:p>
          <a:p>
            <a:pPr marL="514350" indent="-514350"/>
            <a:r>
              <a:rPr lang="en-US" sz="2400" dirty="0" smtClean="0"/>
              <a:t>Select appropriate vs. inappropriate topics for conversation</a:t>
            </a:r>
          </a:p>
          <a:p>
            <a:pPr marL="514350" indent="-514350"/>
            <a:r>
              <a:rPr lang="en-US" sz="2400" dirty="0" smtClean="0"/>
              <a:t>Avoid controversial topics such as politics and religion (unless appropriate for the situation)</a:t>
            </a:r>
          </a:p>
          <a:p>
            <a:pPr marL="514350" indent="-514350"/>
            <a:r>
              <a:rPr lang="en-US" sz="2400" dirty="0" smtClean="0"/>
              <a:t>Come prepared (research the company, person(s) you are interacting/meeting)</a:t>
            </a:r>
          </a:p>
          <a:p>
            <a:pPr marL="514350" indent="-514350"/>
            <a:r>
              <a:rPr lang="en-US" sz="2400" dirty="0" smtClean="0"/>
              <a:t>Be prepared to listen, learn, and speak when appropriate</a:t>
            </a:r>
          </a:p>
          <a:p>
            <a:pPr marL="514350" indent="-514350"/>
            <a:r>
              <a:rPr lang="en-US" sz="2400" dirty="0" smtClean="0"/>
              <a:t>Smile</a:t>
            </a:r>
          </a:p>
          <a:p>
            <a:pPr marL="514350" indent="-514350"/>
            <a:endParaRPr lang="en-US" sz="2400" dirty="0" smtClean="0"/>
          </a:p>
          <a:p>
            <a:pPr marL="514350" indent="-514350"/>
            <a:endParaRPr lang="en-US" sz="2400" dirty="0" smtClean="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p:txBody>
          <a:bodyPr/>
          <a:lstStyle/>
          <a:p>
            <a:r>
              <a:rPr lang="en-US" altLang="en-US" dirty="0" smtClean="0"/>
              <a:t>Social Conversation Starters</a:t>
            </a:r>
            <a:endParaRPr lang="en-US" altLang="en-US" dirty="0"/>
          </a:p>
        </p:txBody>
      </p:sp>
      <p:sp>
        <p:nvSpPr>
          <p:cNvPr id="6" name="Content Placeholder 5"/>
          <p:cNvSpPr>
            <a:spLocks noGrp="1"/>
          </p:cNvSpPr>
          <p:nvPr>
            <p:ph idx="1"/>
          </p:nvPr>
        </p:nvSpPr>
        <p:spPr>
          <a:xfrm>
            <a:off x="457200" y="1828800"/>
            <a:ext cx="8229600" cy="2286000"/>
          </a:xfrm>
        </p:spPr>
        <p:txBody>
          <a:bodyPr/>
          <a:lstStyle/>
          <a:p>
            <a:pPr marL="514350" indent="-514350"/>
            <a:r>
              <a:rPr lang="en-US" sz="2400" dirty="0" smtClean="0"/>
              <a:t>The weather</a:t>
            </a:r>
          </a:p>
          <a:p>
            <a:pPr marL="514350" indent="-514350"/>
            <a:r>
              <a:rPr lang="en-US" sz="2400" dirty="0" smtClean="0"/>
              <a:t>Who are you?</a:t>
            </a:r>
          </a:p>
          <a:p>
            <a:pPr marL="514350" indent="-514350"/>
            <a:r>
              <a:rPr lang="en-US" sz="2400" dirty="0" smtClean="0"/>
              <a:t>Who am I?</a:t>
            </a:r>
          </a:p>
          <a:p>
            <a:pPr marL="514350" indent="-514350"/>
            <a:r>
              <a:rPr lang="en-US" sz="2400" dirty="0" smtClean="0"/>
              <a:t>Current events</a:t>
            </a:r>
          </a:p>
          <a:p>
            <a:pPr marL="514350" indent="-514350"/>
            <a:r>
              <a:rPr lang="en-US" sz="2400" dirty="0" smtClean="0"/>
              <a:t>Hobbies</a:t>
            </a:r>
          </a:p>
          <a:p>
            <a:pPr marL="514350" indent="-514350"/>
            <a:r>
              <a:rPr lang="en-US" sz="2400" dirty="0" smtClean="0"/>
              <a:t>Physical fitness routines</a:t>
            </a:r>
          </a:p>
          <a:p>
            <a:pPr marL="514350" indent="-514350"/>
            <a:r>
              <a:rPr lang="en-US" sz="2400" dirty="0" smtClean="0"/>
              <a:t>Travels</a:t>
            </a:r>
          </a:p>
          <a:p>
            <a:pPr marL="514350" indent="-514350"/>
            <a:endParaRPr lang="en-US" sz="2400" dirty="0" smtClean="0"/>
          </a:p>
          <a:p>
            <a:pPr marL="514350" indent="-514350"/>
            <a:r>
              <a:rPr lang="en-US" sz="2400" b="1" dirty="0" smtClean="0"/>
              <a:t>DO NOT TALK ABOUT</a:t>
            </a:r>
          </a:p>
          <a:p>
            <a:pPr marL="514350" indent="-514350"/>
            <a:r>
              <a:rPr lang="en-US" sz="2400" dirty="0" smtClean="0"/>
              <a:t>Your previous employers negatively</a:t>
            </a:r>
          </a:p>
          <a:p>
            <a:pPr marL="514350" indent="-514350"/>
            <a:endParaRPr lang="en-US" sz="2400" dirty="0" smtClean="0"/>
          </a:p>
          <a:p>
            <a:pPr marL="514350" indent="-514350"/>
            <a:r>
              <a:rPr lang="en-US" sz="2400" dirty="0" smtClean="0"/>
              <a:t> </a:t>
            </a:r>
          </a:p>
          <a:p>
            <a:pPr marL="514350" indent="-514350"/>
            <a:endParaRPr lang="en-US" sz="2400" dirty="0" smtClean="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p:txBody>
          <a:bodyPr/>
          <a:lstStyle/>
          <a:p>
            <a:r>
              <a:rPr lang="en-US" altLang="en-US" dirty="0" smtClean="0"/>
              <a:t>Appropriate Attire</a:t>
            </a:r>
            <a:endParaRPr lang="en-US" altLang="en-US" dirty="0"/>
          </a:p>
        </p:txBody>
      </p:sp>
      <p:sp>
        <p:nvSpPr>
          <p:cNvPr id="6" name="Content Placeholder 5"/>
          <p:cNvSpPr>
            <a:spLocks noGrp="1"/>
          </p:cNvSpPr>
          <p:nvPr>
            <p:ph idx="1"/>
          </p:nvPr>
        </p:nvSpPr>
        <p:spPr/>
        <p:txBody>
          <a:bodyPr/>
          <a:lstStyle/>
          <a:p>
            <a:r>
              <a:rPr lang="en-US" sz="2800" b="1" dirty="0" smtClean="0"/>
              <a:t>Clothing that is always safe:</a:t>
            </a:r>
          </a:p>
          <a:p>
            <a:endParaRPr lang="en-US" sz="2400" dirty="0" smtClean="0"/>
          </a:p>
          <a:p>
            <a:pPr marL="514350" indent="-514350">
              <a:buAutoNum type="arabicPeriod"/>
            </a:pPr>
            <a:r>
              <a:rPr lang="en-US" sz="2400" dirty="0" smtClean="0"/>
              <a:t>Minimize the size of your jewelry. Less is always more. Shy away from gaudy pieces.</a:t>
            </a:r>
          </a:p>
          <a:p>
            <a:pPr marL="514350" indent="-514350">
              <a:buAutoNum type="arabicPeriod"/>
            </a:pPr>
            <a:r>
              <a:rPr lang="en-US" sz="2400" dirty="0" smtClean="0"/>
              <a:t>The little black dress is always safe…but not too little. It should be appropriate for your age and size.</a:t>
            </a:r>
          </a:p>
          <a:p>
            <a:pPr marL="514350" indent="-514350">
              <a:buAutoNum type="arabicPeriod"/>
            </a:pPr>
            <a:r>
              <a:rPr lang="en-US" sz="2400" dirty="0" smtClean="0"/>
              <a:t>Another rule to consider for makeup and perfume is less is more.</a:t>
            </a:r>
          </a:p>
          <a:p>
            <a:pPr marL="514350" indent="-514350">
              <a:buAutoNum type="arabicPeriod"/>
            </a:pPr>
            <a:endParaRPr lang="en-US" sz="2400"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p:txBody>
          <a:bodyPr/>
          <a:lstStyle/>
          <a:p>
            <a:r>
              <a:rPr lang="en-US" altLang="en-US" dirty="0" smtClean="0"/>
              <a:t>Appropriate Attire for Business Interviews</a:t>
            </a:r>
            <a:endParaRPr lang="en-US" altLang="en-US" dirty="0"/>
          </a:p>
        </p:txBody>
      </p:sp>
      <p:sp>
        <p:nvSpPr>
          <p:cNvPr id="6" name="Content Placeholder 5"/>
          <p:cNvSpPr>
            <a:spLocks noGrp="1"/>
          </p:cNvSpPr>
          <p:nvPr>
            <p:ph idx="1"/>
          </p:nvPr>
        </p:nvSpPr>
        <p:spPr>
          <a:xfrm>
            <a:off x="457200" y="2362200"/>
            <a:ext cx="8229600" cy="2286000"/>
          </a:xfrm>
        </p:spPr>
        <p:txBody>
          <a:bodyPr/>
          <a:lstStyle/>
          <a:p>
            <a:r>
              <a:rPr lang="en-US" sz="2800" dirty="0" smtClean="0"/>
              <a:t>You are going on an interview for a professional job. Your resume is solid, you’ve researched the company or organization and have pertinent and interesting topics of conversations to discuss. </a:t>
            </a:r>
          </a:p>
          <a:p>
            <a:endParaRPr lang="en-US" sz="2800" b="1" dirty="0" smtClean="0"/>
          </a:p>
          <a:p>
            <a:endParaRPr lang="en-US" sz="2800" b="1" dirty="0" smtClean="0"/>
          </a:p>
          <a:p>
            <a:pPr algn="ctr"/>
            <a:r>
              <a:rPr lang="en-US" sz="4000" b="1" dirty="0" smtClean="0"/>
              <a:t>What do you wear?</a:t>
            </a:r>
            <a:endParaRPr lang="en-US" sz="4000" b="1"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p:txBody>
          <a:bodyPr/>
          <a:lstStyle/>
          <a:p>
            <a:r>
              <a:rPr lang="en-US" altLang="en-US" dirty="0" smtClean="0"/>
              <a:t>Appropriate Attire for Business Interviews</a:t>
            </a:r>
            <a:endParaRPr lang="en-US" altLang="en-US" dirty="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452" name="AutoShape 4" descr="Ann Taylor fall 2016 lookbook imagery. Photo: Ann Tayl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54" name="AutoShape 6" descr="https://fashionista.com/.image/c_limit%2Ccs_srgb%2Cq_80%2Cw_960/MTQwODY4MjI3NDI4MjYzMjg4/hp-business-casual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56" name="AutoShape 8" descr="https://fashionista.com/.image/c_limit%2Ccs_srgb%2Cq_80%2Cw_960/MTQwODY4MjI3NDI4MjYzMjg4/hp-business-casual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57" name="Picture 9"/>
          <p:cNvPicPr>
            <a:picLocks noChangeAspect="1" noChangeArrowheads="1"/>
          </p:cNvPicPr>
          <p:nvPr/>
        </p:nvPicPr>
        <p:blipFill>
          <a:blip r:embed="rId4" cstate="print"/>
          <a:srcRect/>
          <a:stretch>
            <a:fillRect/>
          </a:stretch>
        </p:blipFill>
        <p:spPr bwMode="auto">
          <a:xfrm>
            <a:off x="457200" y="1828800"/>
            <a:ext cx="3886200" cy="3886200"/>
          </a:xfrm>
          <a:prstGeom prst="rect">
            <a:avLst/>
          </a:prstGeom>
          <a:noFill/>
          <a:ln w="9525">
            <a:noFill/>
            <a:miter lim="800000"/>
            <a:headEnd/>
            <a:tailEnd/>
          </a:ln>
          <a:effectLst/>
        </p:spPr>
      </p:pic>
      <p:pic>
        <p:nvPicPr>
          <p:cNvPr id="104458" name="Picture 10"/>
          <p:cNvPicPr>
            <a:picLocks noChangeAspect="1" noChangeArrowheads="1"/>
          </p:cNvPicPr>
          <p:nvPr/>
        </p:nvPicPr>
        <p:blipFill>
          <a:blip r:embed="rId5" cstate="print"/>
          <a:srcRect/>
          <a:stretch>
            <a:fillRect/>
          </a:stretch>
        </p:blipFill>
        <p:spPr bwMode="auto">
          <a:xfrm>
            <a:off x="4267200" y="2286000"/>
            <a:ext cx="4286250" cy="2847975"/>
          </a:xfrm>
          <a:prstGeom prst="rect">
            <a:avLst/>
          </a:prstGeom>
          <a:noFill/>
          <a:ln w="9525">
            <a:noFill/>
            <a:miter lim="800000"/>
            <a:headEnd/>
            <a:tailEnd/>
          </a:ln>
          <a:effec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B72D8B8-4895-488F-8DB1-B94C71288570}"/>
              </a:ext>
            </a:extLst>
          </p:cNvPr>
          <p:cNvSpPr>
            <a:spLocks noGrp="1" noChangeArrowheads="1"/>
          </p:cNvSpPr>
          <p:nvPr>
            <p:ph type="title"/>
          </p:nvPr>
        </p:nvSpPr>
        <p:spPr/>
        <p:txBody>
          <a:bodyPr/>
          <a:lstStyle/>
          <a:p>
            <a:r>
              <a:rPr lang="en-US" altLang="en-US" dirty="0" smtClean="0"/>
              <a:t>Appropriate Attire for Dinner</a:t>
            </a:r>
            <a:endParaRPr lang="en-US" altLang="en-US" dirty="0"/>
          </a:p>
        </p:txBody>
      </p:sp>
      <p:sp>
        <p:nvSpPr>
          <p:cNvPr id="6" name="Content Placeholder 5"/>
          <p:cNvSpPr>
            <a:spLocks noGrp="1"/>
          </p:cNvSpPr>
          <p:nvPr>
            <p:ph idx="1"/>
          </p:nvPr>
        </p:nvSpPr>
        <p:spPr/>
        <p:txBody>
          <a:bodyPr/>
          <a:lstStyle/>
          <a:p>
            <a:r>
              <a:rPr lang="en-US" sz="2400" dirty="0" smtClean="0"/>
              <a:t>You are excited that you have been invited out to a great, formal dinner and a magnificent evening of fun, wonderful food, and entertainment.</a:t>
            </a:r>
          </a:p>
          <a:p>
            <a:endParaRPr lang="en-US" sz="2400" dirty="0" smtClean="0"/>
          </a:p>
          <a:p>
            <a:endParaRPr lang="en-US" sz="2400" dirty="0" smtClean="0"/>
          </a:p>
          <a:p>
            <a:pPr algn="ctr"/>
            <a:r>
              <a:rPr lang="en-US" sz="2400" dirty="0" smtClean="0"/>
              <a:t> </a:t>
            </a:r>
            <a:r>
              <a:rPr lang="en-US" sz="4000" b="1" dirty="0" smtClean="0"/>
              <a:t>What should you wear?</a:t>
            </a:r>
            <a:endParaRPr lang="en-US" sz="2400" b="1" dirty="0" smtClean="0"/>
          </a:p>
        </p:txBody>
      </p:sp>
      <p:sp>
        <p:nvSpPr>
          <p:cNvPr id="15" name="Rectangle 14"/>
          <p:cNvSpPr/>
          <p:nvPr/>
        </p:nvSpPr>
        <p:spPr bwMode="auto">
          <a:xfrm>
            <a:off x="7421108" y="222212"/>
            <a:ext cx="1616717" cy="15491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415" y="237122"/>
            <a:ext cx="2014449" cy="72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Grant_proposal_presentation">
  <a:themeElements>
    <a:clrScheme name="Custom 33">
      <a:dk1>
        <a:sysClr val="windowText" lastClr="000000"/>
      </a:dk1>
      <a:lt1>
        <a:sysClr val="window" lastClr="FFFFFF"/>
      </a:lt1>
      <a:dk2>
        <a:srgbClr val="304157"/>
      </a:dk2>
      <a:lt2>
        <a:srgbClr val="E7E6E6"/>
      </a:lt2>
      <a:accent1>
        <a:srgbClr val="197883"/>
      </a:accent1>
      <a:accent2>
        <a:srgbClr val="C4600E"/>
      </a:accent2>
      <a:accent3>
        <a:srgbClr val="EF4755"/>
      </a:accent3>
      <a:accent4>
        <a:srgbClr val="FFC000"/>
      </a:accent4>
      <a:accent5>
        <a:srgbClr val="176795"/>
      </a:accent5>
      <a:accent6>
        <a:srgbClr val="C2DBDC"/>
      </a:accent6>
      <a:hlink>
        <a:srgbClr val="F78F2F"/>
      </a:hlink>
      <a:folHlink>
        <a:srgbClr val="F78F2F"/>
      </a:folHlink>
    </a:clrScheme>
    <a:fontScheme name="Custom 3">
      <a:majorFont>
        <a:latin typeface="Franklin Gothic Heavy"/>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252C8C8-18F8-451E-ABCD-26ED8A4A5C27}" vid="{272DE5B7-E3AA-45A1-B58A-22FF537EE4E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1444</TotalTime>
  <Words>2155</Words>
  <Application>Microsoft Office PowerPoint</Application>
  <PresentationFormat>On-screen Show (4:3)</PresentationFormat>
  <Paragraphs>152</Paragraphs>
  <Slides>28</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Franklin Gothic Heavy</vt:lpstr>
      <vt:lpstr>Microsoft Sans Serif</vt:lpstr>
      <vt:lpstr>Open Sans</vt:lpstr>
      <vt:lpstr>Wingdings</vt:lpstr>
      <vt:lpstr>Grant_proposal_presentation</vt:lpstr>
      <vt:lpstr>Social Skills &amp;  Dining</vt:lpstr>
      <vt:lpstr>Social Skills</vt:lpstr>
      <vt:lpstr>Social Skills</vt:lpstr>
      <vt:lpstr>Social Skills</vt:lpstr>
      <vt:lpstr>Social Conversation Starters</vt:lpstr>
      <vt:lpstr>Appropriate Attire</vt:lpstr>
      <vt:lpstr>Appropriate Attire for Business Interviews</vt:lpstr>
      <vt:lpstr>Appropriate Attire for Business Interviews</vt:lpstr>
      <vt:lpstr>Appropriate Attire for Dinner</vt:lpstr>
      <vt:lpstr>Appropriate Attire for Dinner</vt:lpstr>
      <vt:lpstr>Dining Etiquette 101</vt:lpstr>
      <vt:lpstr>Table Setting</vt:lpstr>
      <vt:lpstr>Dining Etiquette 101</vt:lpstr>
      <vt:lpstr>Top 10 Table Manners</vt:lpstr>
      <vt:lpstr>Dining Etiquette 101</vt:lpstr>
      <vt:lpstr>Napkin Use</vt:lpstr>
      <vt:lpstr>Ordering</vt:lpstr>
      <vt:lpstr>Ordering</vt:lpstr>
      <vt:lpstr>Reading the Table Setting</vt:lpstr>
      <vt:lpstr>Reading the Table Setting</vt:lpstr>
      <vt:lpstr>Use of Silverware</vt:lpstr>
      <vt:lpstr>When You are Finished…</vt:lpstr>
      <vt:lpstr>Basic Table Etiquette</vt:lpstr>
      <vt:lpstr>Basic Table Etiquette</vt:lpstr>
      <vt:lpstr>Basic Table Etiquette</vt:lpstr>
      <vt:lpstr>Basic Table Etiquette</vt:lpstr>
      <vt:lpstr>Basic Table Etiquette</vt:lpstr>
      <vt:lpstr>Social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Shelter Outreach Initiative</dc:title>
  <dc:creator>admin assistant</dc:creator>
  <cp:lastModifiedBy>Ainsley Morley</cp:lastModifiedBy>
  <cp:revision>97</cp:revision>
  <cp:lastPrinted>2018-02-28T00:39:32Z</cp:lastPrinted>
  <dcterms:created xsi:type="dcterms:W3CDTF">2018-02-26T18:41:21Z</dcterms:created>
  <dcterms:modified xsi:type="dcterms:W3CDTF">2020-09-30T16:01:56Z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TC060891601033</vt:lpwstr>
  </property>
</Properties>
</file>