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0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5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2110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26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45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89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98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7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6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8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7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7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6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4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4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5CE6-C3F9-4621-A04A-3C6EBFF206A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562732A-AAEC-4146-9D6F-8427E8ED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6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3467" y="1642050"/>
            <a:ext cx="9872133" cy="3556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Membership Benefits Include: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Networking Events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Mentorship Programs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Leadership Opportunities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Award-winning Volunteering &amp; Community Outreach Programs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Educational Forums/Sessions/Retreats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788" y="139865"/>
            <a:ext cx="4480986" cy="155111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07064" y="5455647"/>
            <a:ext cx="6684433" cy="10122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en-US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l"/>
            <a:endParaRPr lang="en-US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Join WDS today!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Apply online at www.womensderm.org</a:t>
            </a:r>
          </a:p>
        </p:txBody>
      </p:sp>
    </p:spTree>
    <p:extLst>
      <p:ext uri="{BB962C8B-B14F-4D97-AF65-F5344CB8AC3E}">
        <p14:creationId xmlns:p14="http://schemas.microsoft.com/office/powerpoint/2010/main" val="27576632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?">
      <a:dk1>
        <a:srgbClr val="002060"/>
      </a:dk1>
      <a:lt1>
        <a:sysClr val="window" lastClr="FFFFFF"/>
      </a:lt1>
      <a:dk2>
        <a:srgbClr val="23238D"/>
      </a:dk2>
      <a:lt2>
        <a:srgbClr val="D8D8D8"/>
      </a:lt2>
      <a:accent1>
        <a:srgbClr val="002060"/>
      </a:accent1>
      <a:accent2>
        <a:srgbClr val="E70573"/>
      </a:accent2>
      <a:accent3>
        <a:srgbClr val="D8D8D8"/>
      </a:accent3>
      <a:accent4>
        <a:srgbClr val="CCECFF"/>
      </a:accent4>
      <a:accent5>
        <a:srgbClr val="F8F8F8"/>
      </a:accent5>
      <a:accent6>
        <a:srgbClr val="FFFFFF"/>
      </a:accent6>
      <a:hlink>
        <a:srgbClr val="002060"/>
      </a:hlink>
      <a:folHlink>
        <a:srgbClr val="E70573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26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Company>EDI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WDS today!</dc:title>
  <dc:creator>Courtney Anclam</dc:creator>
  <cp:lastModifiedBy>Courtney Anclam</cp:lastModifiedBy>
  <cp:revision>4</cp:revision>
  <dcterms:created xsi:type="dcterms:W3CDTF">2016-10-10T16:28:48Z</dcterms:created>
  <dcterms:modified xsi:type="dcterms:W3CDTF">2016-10-10T17:52:16Z</dcterms:modified>
</cp:coreProperties>
</file>