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175B"/>
    <a:srgbClr val="1738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8683-657D-46B5-A828-C4C0B9085842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8968-AA91-40D9-9FD8-D6AC0CECA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9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8683-657D-46B5-A828-C4C0B9085842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8968-AA91-40D9-9FD8-D6AC0CECA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49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8683-657D-46B5-A828-C4C0B9085842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8968-AA91-40D9-9FD8-D6AC0CECA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5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8683-657D-46B5-A828-C4C0B9085842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8968-AA91-40D9-9FD8-D6AC0CECA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22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8683-657D-46B5-A828-C4C0B9085842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8968-AA91-40D9-9FD8-D6AC0CECA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8683-657D-46B5-A828-C4C0B9085842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8968-AA91-40D9-9FD8-D6AC0CECA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4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8683-657D-46B5-A828-C4C0B9085842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8968-AA91-40D9-9FD8-D6AC0CECA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8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8683-657D-46B5-A828-C4C0B9085842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8968-AA91-40D9-9FD8-D6AC0CECA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51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8683-657D-46B5-A828-C4C0B9085842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8968-AA91-40D9-9FD8-D6AC0CECA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43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8683-657D-46B5-A828-C4C0B9085842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8968-AA91-40D9-9FD8-D6AC0CECA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8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8683-657D-46B5-A828-C4C0B9085842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8968-AA91-40D9-9FD8-D6AC0CECA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3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68683-657D-46B5-A828-C4C0B9085842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98968-AA91-40D9-9FD8-D6AC0CECA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9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064C01F7-9C25-F4DD-71BD-29C503AD5B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3"/>
            <a:ext cx="9144000" cy="685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358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Gubbin</dc:creator>
  <cp:lastModifiedBy>Ainsley Morley</cp:lastModifiedBy>
  <cp:revision>16</cp:revision>
  <dcterms:created xsi:type="dcterms:W3CDTF">2018-07-09T20:14:02Z</dcterms:created>
  <dcterms:modified xsi:type="dcterms:W3CDTF">2022-07-13T16:51:03Z</dcterms:modified>
</cp:coreProperties>
</file>